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8" r:id="rId2"/>
    <p:sldId id="279" r:id="rId3"/>
    <p:sldId id="280" r:id="rId4"/>
    <p:sldId id="281" r:id="rId5"/>
    <p:sldId id="282" r:id="rId6"/>
    <p:sldId id="268" r:id="rId7"/>
    <p:sldId id="261" r:id="rId8"/>
    <p:sldId id="266" r:id="rId9"/>
    <p:sldId id="283" r:id="rId10"/>
    <p:sldId id="284" r:id="rId11"/>
    <p:sldId id="264" r:id="rId12"/>
    <p:sldId id="285" r:id="rId13"/>
    <p:sldId id="286" r:id="rId14"/>
    <p:sldId id="287" r:id="rId15"/>
    <p:sldId id="263" r:id="rId16"/>
    <p:sldId id="275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CC9933"/>
    <a:srgbClr val="0000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15" autoAdjust="0"/>
    <p:restoredTop sz="94676" autoAdjust="0"/>
  </p:normalViewPr>
  <p:slideViewPr>
    <p:cSldViewPr>
      <p:cViewPr>
        <p:scale>
          <a:sx n="81" d="100"/>
          <a:sy n="81" d="100"/>
        </p:scale>
        <p:origin x="-852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19B409-6EE1-4BA9-818D-F64E1CC2E1A6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1399A4E5-30B4-4404-9051-E7C155038704}">
      <dgm:prSet phldrT="[Texto]" custT="1"/>
      <dgm:spPr/>
      <dgm:t>
        <a:bodyPr/>
        <a:lstStyle/>
        <a:p>
          <a:r>
            <a:rPr lang="pt-BR" sz="2000" b="1" dirty="0" smtClean="0"/>
            <a:t>Ouvidorias Públicas</a:t>
          </a:r>
          <a:endParaRPr lang="pt-BR" sz="2000" b="1" dirty="0"/>
        </a:p>
      </dgm:t>
    </dgm:pt>
    <dgm:pt modelId="{E598723C-3EB7-4725-9859-FA4CAA89ACBC}" type="parTrans" cxnId="{186024B0-FE3A-4F16-A2CA-6CE75200A625}">
      <dgm:prSet/>
      <dgm:spPr/>
      <dgm:t>
        <a:bodyPr/>
        <a:lstStyle/>
        <a:p>
          <a:endParaRPr lang="pt-BR"/>
        </a:p>
      </dgm:t>
    </dgm:pt>
    <dgm:pt modelId="{F08EF768-3DEF-43A7-B484-D05721CA3AD9}" type="sibTrans" cxnId="{186024B0-FE3A-4F16-A2CA-6CE75200A625}">
      <dgm:prSet/>
      <dgm:spPr/>
      <dgm:t>
        <a:bodyPr/>
        <a:lstStyle/>
        <a:p>
          <a:endParaRPr lang="pt-BR"/>
        </a:p>
      </dgm:t>
    </dgm:pt>
    <dgm:pt modelId="{04B3F74B-DD6B-4C7E-87DC-BEF5FFE2603C}">
      <dgm:prSet phldrT="[Texto]" custT="1"/>
      <dgm:spPr/>
      <dgm:t>
        <a:bodyPr/>
        <a:lstStyle/>
        <a:p>
          <a:r>
            <a:rPr lang="pt-BR" sz="2000" dirty="0" smtClean="0"/>
            <a:t>Poder legislativo</a:t>
          </a:r>
          <a:endParaRPr lang="pt-BR" sz="2000" dirty="0"/>
        </a:p>
      </dgm:t>
    </dgm:pt>
    <dgm:pt modelId="{207AA2F1-8605-4C6F-A045-3FB77A5EFB6E}" type="parTrans" cxnId="{A9626929-7AFC-4E67-BE67-363104652756}">
      <dgm:prSet/>
      <dgm:spPr/>
      <dgm:t>
        <a:bodyPr/>
        <a:lstStyle/>
        <a:p>
          <a:endParaRPr lang="pt-BR"/>
        </a:p>
      </dgm:t>
    </dgm:pt>
    <dgm:pt modelId="{69D168B6-8D6B-42AA-8083-84BB00E79934}" type="sibTrans" cxnId="{A9626929-7AFC-4E67-BE67-363104652756}">
      <dgm:prSet/>
      <dgm:spPr/>
      <dgm:t>
        <a:bodyPr/>
        <a:lstStyle/>
        <a:p>
          <a:endParaRPr lang="pt-BR"/>
        </a:p>
      </dgm:t>
    </dgm:pt>
    <dgm:pt modelId="{72DC8380-A101-4B61-8493-56431494DD28}">
      <dgm:prSet phldrT="[Texto]" custT="1"/>
      <dgm:spPr/>
      <dgm:t>
        <a:bodyPr/>
        <a:lstStyle/>
        <a:p>
          <a:r>
            <a:rPr lang="pt-BR" sz="2000" dirty="0" smtClean="0"/>
            <a:t>Poder Executivo</a:t>
          </a:r>
          <a:endParaRPr lang="pt-BR" sz="2000" dirty="0"/>
        </a:p>
      </dgm:t>
    </dgm:pt>
    <dgm:pt modelId="{F9760CB4-FFDB-4161-B495-307D576B27E8}" type="parTrans" cxnId="{5029D944-FA83-4E44-8939-3C06446BDA13}">
      <dgm:prSet/>
      <dgm:spPr/>
      <dgm:t>
        <a:bodyPr/>
        <a:lstStyle/>
        <a:p>
          <a:endParaRPr lang="pt-BR"/>
        </a:p>
      </dgm:t>
    </dgm:pt>
    <dgm:pt modelId="{54A5F6F1-2472-4E41-AC93-F3EF028CBB33}" type="sibTrans" cxnId="{5029D944-FA83-4E44-8939-3C06446BDA13}">
      <dgm:prSet/>
      <dgm:spPr/>
      <dgm:t>
        <a:bodyPr/>
        <a:lstStyle/>
        <a:p>
          <a:endParaRPr lang="pt-BR"/>
        </a:p>
      </dgm:t>
    </dgm:pt>
    <dgm:pt modelId="{B1461FE2-E440-4221-ADB9-91917DC45F5E}">
      <dgm:prSet phldrT="[Texto]" custT="1"/>
      <dgm:spPr/>
      <dgm:t>
        <a:bodyPr/>
        <a:lstStyle/>
        <a:p>
          <a:r>
            <a:rPr lang="pt-BR" sz="2000" dirty="0" smtClean="0"/>
            <a:t>Ministério Público</a:t>
          </a:r>
          <a:endParaRPr lang="pt-BR" sz="2000" dirty="0"/>
        </a:p>
      </dgm:t>
    </dgm:pt>
    <dgm:pt modelId="{5A3E51DF-D110-4366-871C-39C7B8F48C2A}" type="parTrans" cxnId="{F0A6610C-BEA3-4A68-B34A-E43E065A3CA5}">
      <dgm:prSet/>
      <dgm:spPr/>
      <dgm:t>
        <a:bodyPr/>
        <a:lstStyle/>
        <a:p>
          <a:endParaRPr lang="pt-BR"/>
        </a:p>
      </dgm:t>
    </dgm:pt>
    <dgm:pt modelId="{1CC10FCC-390C-4CBE-BBF4-9A43D514BF35}" type="sibTrans" cxnId="{F0A6610C-BEA3-4A68-B34A-E43E065A3CA5}">
      <dgm:prSet/>
      <dgm:spPr/>
      <dgm:t>
        <a:bodyPr/>
        <a:lstStyle/>
        <a:p>
          <a:endParaRPr lang="pt-BR"/>
        </a:p>
      </dgm:t>
    </dgm:pt>
    <dgm:pt modelId="{D70E7FD3-7729-4A09-A1AB-324CD6181C2D}">
      <dgm:prSet phldrT="[Texto]" custT="1"/>
      <dgm:spPr/>
      <dgm:t>
        <a:bodyPr/>
        <a:lstStyle/>
        <a:p>
          <a:r>
            <a:rPr lang="pt-BR" sz="2000" dirty="0" smtClean="0"/>
            <a:t>Poder Judiciário</a:t>
          </a:r>
          <a:endParaRPr lang="pt-BR" sz="2000" dirty="0"/>
        </a:p>
      </dgm:t>
    </dgm:pt>
    <dgm:pt modelId="{F95534F6-0355-43D4-8AA8-D80A65EC0AA3}" type="parTrans" cxnId="{2D8B67D9-D471-47AF-B000-14C01FFDAABF}">
      <dgm:prSet/>
      <dgm:spPr/>
      <dgm:t>
        <a:bodyPr/>
        <a:lstStyle/>
        <a:p>
          <a:endParaRPr lang="pt-BR"/>
        </a:p>
      </dgm:t>
    </dgm:pt>
    <dgm:pt modelId="{A4406B88-B5A7-423D-B0C1-83BDFEE02F72}" type="sibTrans" cxnId="{2D8B67D9-D471-47AF-B000-14C01FFDAABF}">
      <dgm:prSet/>
      <dgm:spPr/>
      <dgm:t>
        <a:bodyPr/>
        <a:lstStyle/>
        <a:p>
          <a:endParaRPr lang="pt-BR"/>
        </a:p>
      </dgm:t>
    </dgm:pt>
    <dgm:pt modelId="{3F8D745D-724C-4A30-BFC4-548AEA0D0F3B}" type="pres">
      <dgm:prSet presAssocID="{5A19B409-6EE1-4BA9-818D-F64E1CC2E1A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4666189-7B70-47EE-8D71-CDFFE574281C}" type="pres">
      <dgm:prSet presAssocID="{1399A4E5-30B4-4404-9051-E7C155038704}" presName="centerShape" presStyleLbl="node0" presStyleIdx="0" presStyleCnt="1" custScaleX="138707" custScaleY="150609"/>
      <dgm:spPr/>
      <dgm:t>
        <a:bodyPr/>
        <a:lstStyle/>
        <a:p>
          <a:endParaRPr lang="pt-BR"/>
        </a:p>
      </dgm:t>
    </dgm:pt>
    <dgm:pt modelId="{D5479A3F-48E1-44D5-893E-8557211F37CD}" type="pres">
      <dgm:prSet presAssocID="{207AA2F1-8605-4C6F-A045-3FB77A5EFB6E}" presName="Name9" presStyleLbl="parChTrans1D2" presStyleIdx="0" presStyleCnt="4"/>
      <dgm:spPr/>
      <dgm:t>
        <a:bodyPr/>
        <a:lstStyle/>
        <a:p>
          <a:endParaRPr lang="pt-BR"/>
        </a:p>
      </dgm:t>
    </dgm:pt>
    <dgm:pt modelId="{77F89029-B1FC-4EE9-86BC-867E60F2D2DB}" type="pres">
      <dgm:prSet presAssocID="{207AA2F1-8605-4C6F-A045-3FB77A5EFB6E}" presName="connTx" presStyleLbl="parChTrans1D2" presStyleIdx="0" presStyleCnt="4"/>
      <dgm:spPr/>
      <dgm:t>
        <a:bodyPr/>
        <a:lstStyle/>
        <a:p>
          <a:endParaRPr lang="pt-BR"/>
        </a:p>
      </dgm:t>
    </dgm:pt>
    <dgm:pt modelId="{076512B6-554D-4DBE-B618-A745FD40E6CD}" type="pres">
      <dgm:prSet presAssocID="{04B3F74B-DD6B-4C7E-87DC-BEF5FFE2603C}" presName="node" presStyleLbl="node1" presStyleIdx="0" presStyleCnt="4" custScaleX="15026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7085E63-3031-4257-8CD5-5F1B551E4A00}" type="pres">
      <dgm:prSet presAssocID="{F9760CB4-FFDB-4161-B495-307D576B27E8}" presName="Name9" presStyleLbl="parChTrans1D2" presStyleIdx="1" presStyleCnt="4"/>
      <dgm:spPr/>
      <dgm:t>
        <a:bodyPr/>
        <a:lstStyle/>
        <a:p>
          <a:endParaRPr lang="pt-BR"/>
        </a:p>
      </dgm:t>
    </dgm:pt>
    <dgm:pt modelId="{4D948E9B-8DCF-4085-8415-6C87979C0122}" type="pres">
      <dgm:prSet presAssocID="{F9760CB4-FFDB-4161-B495-307D576B27E8}" presName="connTx" presStyleLbl="parChTrans1D2" presStyleIdx="1" presStyleCnt="4"/>
      <dgm:spPr/>
      <dgm:t>
        <a:bodyPr/>
        <a:lstStyle/>
        <a:p>
          <a:endParaRPr lang="pt-BR"/>
        </a:p>
      </dgm:t>
    </dgm:pt>
    <dgm:pt modelId="{494AE848-2C28-4379-9306-C67CBF1DCB16}" type="pres">
      <dgm:prSet presAssocID="{72DC8380-A101-4B61-8493-56431494DD28}" presName="node" presStyleLbl="node1" presStyleIdx="1" presStyleCnt="4" custScaleX="162593" custRadScaleRad="118764" custRadScaleInc="296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87DCA45-06A9-4687-BD29-B6764AC1D202}" type="pres">
      <dgm:prSet presAssocID="{5A3E51DF-D110-4366-871C-39C7B8F48C2A}" presName="Name9" presStyleLbl="parChTrans1D2" presStyleIdx="2" presStyleCnt="4"/>
      <dgm:spPr/>
      <dgm:t>
        <a:bodyPr/>
        <a:lstStyle/>
        <a:p>
          <a:endParaRPr lang="pt-BR"/>
        </a:p>
      </dgm:t>
    </dgm:pt>
    <dgm:pt modelId="{2E5792B7-A440-4F5C-B9F1-2048CA265A83}" type="pres">
      <dgm:prSet presAssocID="{5A3E51DF-D110-4366-871C-39C7B8F48C2A}" presName="connTx" presStyleLbl="parChTrans1D2" presStyleIdx="2" presStyleCnt="4"/>
      <dgm:spPr/>
      <dgm:t>
        <a:bodyPr/>
        <a:lstStyle/>
        <a:p>
          <a:endParaRPr lang="pt-BR"/>
        </a:p>
      </dgm:t>
    </dgm:pt>
    <dgm:pt modelId="{AF366777-D47F-44C5-B16F-4E5F2437F7CD}" type="pres">
      <dgm:prSet presAssocID="{B1461FE2-E440-4221-ADB9-91917DC45F5E}" presName="node" presStyleLbl="node1" presStyleIdx="2" presStyleCnt="4" custScaleX="20468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98F7434-9D3B-41B8-B2D1-A3B2D21FB68C}" type="pres">
      <dgm:prSet presAssocID="{F95534F6-0355-43D4-8AA8-D80A65EC0AA3}" presName="Name9" presStyleLbl="parChTrans1D2" presStyleIdx="3" presStyleCnt="4"/>
      <dgm:spPr/>
      <dgm:t>
        <a:bodyPr/>
        <a:lstStyle/>
        <a:p>
          <a:endParaRPr lang="pt-BR"/>
        </a:p>
      </dgm:t>
    </dgm:pt>
    <dgm:pt modelId="{B37897C7-05DE-4671-834F-2CE941791B72}" type="pres">
      <dgm:prSet presAssocID="{F95534F6-0355-43D4-8AA8-D80A65EC0AA3}" presName="connTx" presStyleLbl="parChTrans1D2" presStyleIdx="3" presStyleCnt="4"/>
      <dgm:spPr/>
      <dgm:t>
        <a:bodyPr/>
        <a:lstStyle/>
        <a:p>
          <a:endParaRPr lang="pt-BR"/>
        </a:p>
      </dgm:t>
    </dgm:pt>
    <dgm:pt modelId="{A0F47DC8-3F8B-4BD4-96DD-A2CD2DF8F02A}" type="pres">
      <dgm:prSet presAssocID="{D70E7FD3-7729-4A09-A1AB-324CD6181C2D}" presName="node" presStyleLbl="node1" presStyleIdx="3" presStyleCnt="4" custScaleX="178950" custRadScaleRad="128499" custRadScaleInc="166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337371F-D975-4786-9796-7354C1770B96}" type="presOf" srcId="{1399A4E5-30B4-4404-9051-E7C155038704}" destId="{54666189-7B70-47EE-8D71-CDFFE574281C}" srcOrd="0" destOrd="0" presId="urn:microsoft.com/office/officeart/2005/8/layout/radial1"/>
    <dgm:cxn modelId="{4A4289D8-EC61-4508-AF3B-F76E8163F1BB}" type="presOf" srcId="{F95534F6-0355-43D4-8AA8-D80A65EC0AA3}" destId="{B37897C7-05DE-4671-834F-2CE941791B72}" srcOrd="1" destOrd="0" presId="urn:microsoft.com/office/officeart/2005/8/layout/radial1"/>
    <dgm:cxn modelId="{CF3FBF1E-E217-4B74-897E-8051E8041A2C}" type="presOf" srcId="{04B3F74B-DD6B-4C7E-87DC-BEF5FFE2603C}" destId="{076512B6-554D-4DBE-B618-A745FD40E6CD}" srcOrd="0" destOrd="0" presId="urn:microsoft.com/office/officeart/2005/8/layout/radial1"/>
    <dgm:cxn modelId="{0D92EAAA-3DC0-4F4F-9848-4E55F1F65369}" type="presOf" srcId="{F95534F6-0355-43D4-8AA8-D80A65EC0AA3}" destId="{C98F7434-9D3B-41B8-B2D1-A3B2D21FB68C}" srcOrd="0" destOrd="0" presId="urn:microsoft.com/office/officeart/2005/8/layout/radial1"/>
    <dgm:cxn modelId="{5430C546-1AD9-4E3A-BBBE-4D138AA7E437}" type="presOf" srcId="{5A3E51DF-D110-4366-871C-39C7B8F48C2A}" destId="{2E5792B7-A440-4F5C-B9F1-2048CA265A83}" srcOrd="1" destOrd="0" presId="urn:microsoft.com/office/officeart/2005/8/layout/radial1"/>
    <dgm:cxn modelId="{72EA98D0-D470-4E9B-9180-07357C13CD12}" type="presOf" srcId="{5A19B409-6EE1-4BA9-818D-F64E1CC2E1A6}" destId="{3F8D745D-724C-4A30-BFC4-548AEA0D0F3B}" srcOrd="0" destOrd="0" presId="urn:microsoft.com/office/officeart/2005/8/layout/radial1"/>
    <dgm:cxn modelId="{07F92D1A-7F2A-4C66-8671-1AE14A03C4EC}" type="presOf" srcId="{72DC8380-A101-4B61-8493-56431494DD28}" destId="{494AE848-2C28-4379-9306-C67CBF1DCB16}" srcOrd="0" destOrd="0" presId="urn:microsoft.com/office/officeart/2005/8/layout/radial1"/>
    <dgm:cxn modelId="{56755A1D-3E6A-4FB6-93F1-632AB85CE8CB}" type="presOf" srcId="{207AA2F1-8605-4C6F-A045-3FB77A5EFB6E}" destId="{77F89029-B1FC-4EE9-86BC-867E60F2D2DB}" srcOrd="1" destOrd="0" presId="urn:microsoft.com/office/officeart/2005/8/layout/radial1"/>
    <dgm:cxn modelId="{5D158324-F381-4EBB-8F35-EF3078758B1E}" type="presOf" srcId="{5A3E51DF-D110-4366-871C-39C7B8F48C2A}" destId="{087DCA45-06A9-4687-BD29-B6764AC1D202}" srcOrd="0" destOrd="0" presId="urn:microsoft.com/office/officeart/2005/8/layout/radial1"/>
    <dgm:cxn modelId="{5029D944-FA83-4E44-8939-3C06446BDA13}" srcId="{1399A4E5-30B4-4404-9051-E7C155038704}" destId="{72DC8380-A101-4B61-8493-56431494DD28}" srcOrd="1" destOrd="0" parTransId="{F9760CB4-FFDB-4161-B495-307D576B27E8}" sibTransId="{54A5F6F1-2472-4E41-AC93-F3EF028CBB33}"/>
    <dgm:cxn modelId="{FA2D852B-6873-4865-8D3B-31E3773A7447}" type="presOf" srcId="{D70E7FD3-7729-4A09-A1AB-324CD6181C2D}" destId="{A0F47DC8-3F8B-4BD4-96DD-A2CD2DF8F02A}" srcOrd="0" destOrd="0" presId="urn:microsoft.com/office/officeart/2005/8/layout/radial1"/>
    <dgm:cxn modelId="{FE7FCE19-8FB8-4CA7-97CE-EE6B083C431D}" type="presOf" srcId="{F9760CB4-FFDB-4161-B495-307D576B27E8}" destId="{4D948E9B-8DCF-4085-8415-6C87979C0122}" srcOrd="1" destOrd="0" presId="urn:microsoft.com/office/officeart/2005/8/layout/radial1"/>
    <dgm:cxn modelId="{F0A6610C-BEA3-4A68-B34A-E43E065A3CA5}" srcId="{1399A4E5-30B4-4404-9051-E7C155038704}" destId="{B1461FE2-E440-4221-ADB9-91917DC45F5E}" srcOrd="2" destOrd="0" parTransId="{5A3E51DF-D110-4366-871C-39C7B8F48C2A}" sibTransId="{1CC10FCC-390C-4CBE-BBF4-9A43D514BF35}"/>
    <dgm:cxn modelId="{11502E43-E29B-49F4-B608-B81208404BEA}" type="presOf" srcId="{F9760CB4-FFDB-4161-B495-307D576B27E8}" destId="{97085E63-3031-4257-8CD5-5F1B551E4A00}" srcOrd="0" destOrd="0" presId="urn:microsoft.com/office/officeart/2005/8/layout/radial1"/>
    <dgm:cxn modelId="{A9626929-7AFC-4E67-BE67-363104652756}" srcId="{1399A4E5-30B4-4404-9051-E7C155038704}" destId="{04B3F74B-DD6B-4C7E-87DC-BEF5FFE2603C}" srcOrd="0" destOrd="0" parTransId="{207AA2F1-8605-4C6F-A045-3FB77A5EFB6E}" sibTransId="{69D168B6-8D6B-42AA-8083-84BB00E79934}"/>
    <dgm:cxn modelId="{D181CA84-C0C4-4A8A-B8AD-77C2C6324FC6}" type="presOf" srcId="{B1461FE2-E440-4221-ADB9-91917DC45F5E}" destId="{AF366777-D47F-44C5-B16F-4E5F2437F7CD}" srcOrd="0" destOrd="0" presId="urn:microsoft.com/office/officeart/2005/8/layout/radial1"/>
    <dgm:cxn modelId="{2D8B67D9-D471-47AF-B000-14C01FFDAABF}" srcId="{1399A4E5-30B4-4404-9051-E7C155038704}" destId="{D70E7FD3-7729-4A09-A1AB-324CD6181C2D}" srcOrd="3" destOrd="0" parTransId="{F95534F6-0355-43D4-8AA8-D80A65EC0AA3}" sibTransId="{A4406B88-B5A7-423D-B0C1-83BDFEE02F72}"/>
    <dgm:cxn modelId="{186024B0-FE3A-4F16-A2CA-6CE75200A625}" srcId="{5A19B409-6EE1-4BA9-818D-F64E1CC2E1A6}" destId="{1399A4E5-30B4-4404-9051-E7C155038704}" srcOrd="0" destOrd="0" parTransId="{E598723C-3EB7-4725-9859-FA4CAA89ACBC}" sibTransId="{F08EF768-3DEF-43A7-B484-D05721CA3AD9}"/>
    <dgm:cxn modelId="{DE88A12E-8CE9-4BDC-AEAD-D2BA10FCEE2A}" type="presOf" srcId="{207AA2F1-8605-4C6F-A045-3FB77A5EFB6E}" destId="{D5479A3F-48E1-44D5-893E-8557211F37CD}" srcOrd="0" destOrd="0" presId="urn:microsoft.com/office/officeart/2005/8/layout/radial1"/>
    <dgm:cxn modelId="{91AB0479-E8D7-43A4-A80C-DC1974A2EF2F}" type="presParOf" srcId="{3F8D745D-724C-4A30-BFC4-548AEA0D0F3B}" destId="{54666189-7B70-47EE-8D71-CDFFE574281C}" srcOrd="0" destOrd="0" presId="urn:microsoft.com/office/officeart/2005/8/layout/radial1"/>
    <dgm:cxn modelId="{38B4EE8A-3BDB-429F-90A4-877DB493B92F}" type="presParOf" srcId="{3F8D745D-724C-4A30-BFC4-548AEA0D0F3B}" destId="{D5479A3F-48E1-44D5-893E-8557211F37CD}" srcOrd="1" destOrd="0" presId="urn:microsoft.com/office/officeart/2005/8/layout/radial1"/>
    <dgm:cxn modelId="{0BD03A78-D276-44F0-84A6-7D47056C6510}" type="presParOf" srcId="{D5479A3F-48E1-44D5-893E-8557211F37CD}" destId="{77F89029-B1FC-4EE9-86BC-867E60F2D2DB}" srcOrd="0" destOrd="0" presId="urn:microsoft.com/office/officeart/2005/8/layout/radial1"/>
    <dgm:cxn modelId="{F650D99A-A822-420F-90CF-15B504D011B9}" type="presParOf" srcId="{3F8D745D-724C-4A30-BFC4-548AEA0D0F3B}" destId="{076512B6-554D-4DBE-B618-A745FD40E6CD}" srcOrd="2" destOrd="0" presId="urn:microsoft.com/office/officeart/2005/8/layout/radial1"/>
    <dgm:cxn modelId="{A0B4C214-D1AF-4D2A-87DC-498C4F6D2F96}" type="presParOf" srcId="{3F8D745D-724C-4A30-BFC4-548AEA0D0F3B}" destId="{97085E63-3031-4257-8CD5-5F1B551E4A00}" srcOrd="3" destOrd="0" presId="urn:microsoft.com/office/officeart/2005/8/layout/radial1"/>
    <dgm:cxn modelId="{839C137B-A945-4933-8938-BB8EFAC66B88}" type="presParOf" srcId="{97085E63-3031-4257-8CD5-5F1B551E4A00}" destId="{4D948E9B-8DCF-4085-8415-6C87979C0122}" srcOrd="0" destOrd="0" presId="urn:microsoft.com/office/officeart/2005/8/layout/radial1"/>
    <dgm:cxn modelId="{93F02001-8914-40CA-9B03-EDD79EE45056}" type="presParOf" srcId="{3F8D745D-724C-4A30-BFC4-548AEA0D0F3B}" destId="{494AE848-2C28-4379-9306-C67CBF1DCB16}" srcOrd="4" destOrd="0" presId="urn:microsoft.com/office/officeart/2005/8/layout/radial1"/>
    <dgm:cxn modelId="{CF4B480D-3B74-4D68-8CD8-22C6156EE47C}" type="presParOf" srcId="{3F8D745D-724C-4A30-BFC4-548AEA0D0F3B}" destId="{087DCA45-06A9-4687-BD29-B6764AC1D202}" srcOrd="5" destOrd="0" presId="urn:microsoft.com/office/officeart/2005/8/layout/radial1"/>
    <dgm:cxn modelId="{6322B455-CDED-4214-B99F-AF1BF73C8363}" type="presParOf" srcId="{087DCA45-06A9-4687-BD29-B6764AC1D202}" destId="{2E5792B7-A440-4F5C-B9F1-2048CA265A83}" srcOrd="0" destOrd="0" presId="urn:microsoft.com/office/officeart/2005/8/layout/radial1"/>
    <dgm:cxn modelId="{D39A5476-AE56-4182-89A4-35B6641186EF}" type="presParOf" srcId="{3F8D745D-724C-4A30-BFC4-548AEA0D0F3B}" destId="{AF366777-D47F-44C5-B16F-4E5F2437F7CD}" srcOrd="6" destOrd="0" presId="urn:microsoft.com/office/officeart/2005/8/layout/radial1"/>
    <dgm:cxn modelId="{0D308582-6612-4D86-87ED-D976D27A8BC5}" type="presParOf" srcId="{3F8D745D-724C-4A30-BFC4-548AEA0D0F3B}" destId="{C98F7434-9D3B-41B8-B2D1-A3B2D21FB68C}" srcOrd="7" destOrd="0" presId="urn:microsoft.com/office/officeart/2005/8/layout/radial1"/>
    <dgm:cxn modelId="{CA5423AF-015B-4175-9BA0-FF620333D756}" type="presParOf" srcId="{C98F7434-9D3B-41B8-B2D1-A3B2D21FB68C}" destId="{B37897C7-05DE-4671-834F-2CE941791B72}" srcOrd="0" destOrd="0" presId="urn:microsoft.com/office/officeart/2005/8/layout/radial1"/>
    <dgm:cxn modelId="{AAF07F9C-3AAB-4BB6-AC47-42ABF08EFE00}" type="presParOf" srcId="{3F8D745D-724C-4A30-BFC4-548AEA0D0F3B}" destId="{A0F47DC8-3F8B-4BD4-96DD-A2CD2DF8F02A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19B409-6EE1-4BA9-818D-F64E1CC2E1A6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1399A4E5-30B4-4404-9051-E7C155038704}">
      <dgm:prSet phldrT="[Texto]"/>
      <dgm:spPr/>
      <dgm:t>
        <a:bodyPr/>
        <a:lstStyle/>
        <a:p>
          <a:r>
            <a:rPr lang="pt-BR" b="1" dirty="0" smtClean="0"/>
            <a:t>Ouvidorias do Poder Legislativo</a:t>
          </a:r>
          <a:endParaRPr lang="pt-BR" b="1" dirty="0"/>
        </a:p>
      </dgm:t>
    </dgm:pt>
    <dgm:pt modelId="{E598723C-3EB7-4725-9859-FA4CAA89ACBC}" type="parTrans" cxnId="{186024B0-FE3A-4F16-A2CA-6CE75200A625}">
      <dgm:prSet/>
      <dgm:spPr/>
      <dgm:t>
        <a:bodyPr/>
        <a:lstStyle/>
        <a:p>
          <a:endParaRPr lang="pt-BR"/>
        </a:p>
      </dgm:t>
    </dgm:pt>
    <dgm:pt modelId="{F08EF768-3DEF-43A7-B484-D05721CA3AD9}" type="sibTrans" cxnId="{186024B0-FE3A-4F16-A2CA-6CE75200A625}">
      <dgm:prSet/>
      <dgm:spPr/>
      <dgm:t>
        <a:bodyPr/>
        <a:lstStyle/>
        <a:p>
          <a:endParaRPr lang="pt-BR"/>
        </a:p>
      </dgm:t>
    </dgm:pt>
    <dgm:pt modelId="{04B3F74B-DD6B-4C7E-87DC-BEF5FFE2603C}">
      <dgm:prSet phldrT="[Texto]"/>
      <dgm:spPr/>
      <dgm:t>
        <a:bodyPr/>
        <a:lstStyle/>
        <a:p>
          <a:r>
            <a:rPr lang="pt-BR" dirty="0" smtClean="0"/>
            <a:t>Ouvidoria dos Tribunais de Contas</a:t>
          </a:r>
          <a:endParaRPr lang="pt-BR" dirty="0"/>
        </a:p>
      </dgm:t>
    </dgm:pt>
    <dgm:pt modelId="{207AA2F1-8605-4C6F-A045-3FB77A5EFB6E}" type="parTrans" cxnId="{A9626929-7AFC-4E67-BE67-363104652756}">
      <dgm:prSet/>
      <dgm:spPr/>
      <dgm:t>
        <a:bodyPr/>
        <a:lstStyle/>
        <a:p>
          <a:endParaRPr lang="pt-BR"/>
        </a:p>
      </dgm:t>
    </dgm:pt>
    <dgm:pt modelId="{69D168B6-8D6B-42AA-8083-84BB00E79934}" type="sibTrans" cxnId="{A9626929-7AFC-4E67-BE67-363104652756}">
      <dgm:prSet/>
      <dgm:spPr/>
      <dgm:t>
        <a:bodyPr/>
        <a:lstStyle/>
        <a:p>
          <a:endParaRPr lang="pt-BR"/>
        </a:p>
      </dgm:t>
    </dgm:pt>
    <dgm:pt modelId="{72DC8380-A101-4B61-8493-56431494DD28}">
      <dgm:prSet phldrT="[Texto]" custT="1"/>
      <dgm:spPr/>
      <dgm:t>
        <a:bodyPr/>
        <a:lstStyle/>
        <a:p>
          <a:r>
            <a:rPr lang="pt-BR" sz="2000" dirty="0" smtClean="0"/>
            <a:t>Ouvidoria do Congresso Nacional/Câmara dos Deputados e Senado</a:t>
          </a:r>
          <a:endParaRPr lang="pt-BR" sz="2000" dirty="0"/>
        </a:p>
      </dgm:t>
    </dgm:pt>
    <dgm:pt modelId="{F9760CB4-FFDB-4161-B495-307D576B27E8}" type="parTrans" cxnId="{5029D944-FA83-4E44-8939-3C06446BDA13}">
      <dgm:prSet/>
      <dgm:spPr/>
      <dgm:t>
        <a:bodyPr/>
        <a:lstStyle/>
        <a:p>
          <a:endParaRPr lang="pt-BR"/>
        </a:p>
      </dgm:t>
    </dgm:pt>
    <dgm:pt modelId="{54A5F6F1-2472-4E41-AC93-F3EF028CBB33}" type="sibTrans" cxnId="{5029D944-FA83-4E44-8939-3C06446BDA13}">
      <dgm:prSet/>
      <dgm:spPr/>
      <dgm:t>
        <a:bodyPr/>
        <a:lstStyle/>
        <a:p>
          <a:endParaRPr lang="pt-BR"/>
        </a:p>
      </dgm:t>
    </dgm:pt>
    <dgm:pt modelId="{B1461FE2-E440-4221-ADB9-91917DC45F5E}">
      <dgm:prSet phldrT="[Texto]" custT="1"/>
      <dgm:spPr/>
      <dgm:t>
        <a:bodyPr/>
        <a:lstStyle/>
        <a:p>
          <a:r>
            <a:rPr lang="pt-BR" sz="2000" dirty="0" smtClean="0"/>
            <a:t>Ouvidorias das Câmaras Municipais</a:t>
          </a:r>
          <a:endParaRPr lang="pt-BR" sz="2000" dirty="0"/>
        </a:p>
      </dgm:t>
    </dgm:pt>
    <dgm:pt modelId="{5A3E51DF-D110-4366-871C-39C7B8F48C2A}" type="parTrans" cxnId="{F0A6610C-BEA3-4A68-B34A-E43E065A3CA5}">
      <dgm:prSet/>
      <dgm:spPr/>
      <dgm:t>
        <a:bodyPr/>
        <a:lstStyle/>
        <a:p>
          <a:endParaRPr lang="pt-BR"/>
        </a:p>
      </dgm:t>
    </dgm:pt>
    <dgm:pt modelId="{1CC10FCC-390C-4CBE-BBF4-9A43D514BF35}" type="sibTrans" cxnId="{F0A6610C-BEA3-4A68-B34A-E43E065A3CA5}">
      <dgm:prSet/>
      <dgm:spPr/>
      <dgm:t>
        <a:bodyPr/>
        <a:lstStyle/>
        <a:p>
          <a:endParaRPr lang="pt-BR"/>
        </a:p>
      </dgm:t>
    </dgm:pt>
    <dgm:pt modelId="{D70E7FD3-7729-4A09-A1AB-324CD6181C2D}">
      <dgm:prSet phldrT="[Texto]" custT="1"/>
      <dgm:spPr/>
      <dgm:t>
        <a:bodyPr/>
        <a:lstStyle/>
        <a:p>
          <a:r>
            <a:rPr lang="pt-BR" sz="2000" dirty="0" smtClean="0"/>
            <a:t>Ouvidorias das Assembleias Legislativas</a:t>
          </a:r>
          <a:endParaRPr lang="pt-BR" sz="2000" dirty="0"/>
        </a:p>
      </dgm:t>
    </dgm:pt>
    <dgm:pt modelId="{F95534F6-0355-43D4-8AA8-D80A65EC0AA3}" type="parTrans" cxnId="{2D8B67D9-D471-47AF-B000-14C01FFDAABF}">
      <dgm:prSet/>
      <dgm:spPr/>
      <dgm:t>
        <a:bodyPr/>
        <a:lstStyle/>
        <a:p>
          <a:endParaRPr lang="pt-BR"/>
        </a:p>
      </dgm:t>
    </dgm:pt>
    <dgm:pt modelId="{A4406B88-B5A7-423D-B0C1-83BDFEE02F72}" type="sibTrans" cxnId="{2D8B67D9-D471-47AF-B000-14C01FFDAABF}">
      <dgm:prSet/>
      <dgm:spPr/>
      <dgm:t>
        <a:bodyPr/>
        <a:lstStyle/>
        <a:p>
          <a:endParaRPr lang="pt-BR"/>
        </a:p>
      </dgm:t>
    </dgm:pt>
    <dgm:pt modelId="{3F8D745D-724C-4A30-BFC4-548AEA0D0F3B}" type="pres">
      <dgm:prSet presAssocID="{5A19B409-6EE1-4BA9-818D-F64E1CC2E1A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4666189-7B70-47EE-8D71-CDFFE574281C}" type="pres">
      <dgm:prSet presAssocID="{1399A4E5-30B4-4404-9051-E7C155038704}" presName="centerShape" presStyleLbl="node0" presStyleIdx="0" presStyleCnt="1" custScaleX="230047" custScaleY="160221" custLinFactNeighborX="-15816" custLinFactNeighborY="12934"/>
      <dgm:spPr/>
      <dgm:t>
        <a:bodyPr/>
        <a:lstStyle/>
        <a:p>
          <a:endParaRPr lang="pt-BR"/>
        </a:p>
      </dgm:t>
    </dgm:pt>
    <dgm:pt modelId="{D5479A3F-48E1-44D5-893E-8557211F37CD}" type="pres">
      <dgm:prSet presAssocID="{207AA2F1-8605-4C6F-A045-3FB77A5EFB6E}" presName="Name9" presStyleLbl="parChTrans1D2" presStyleIdx="0" presStyleCnt="4"/>
      <dgm:spPr/>
      <dgm:t>
        <a:bodyPr/>
        <a:lstStyle/>
        <a:p>
          <a:endParaRPr lang="pt-BR"/>
        </a:p>
      </dgm:t>
    </dgm:pt>
    <dgm:pt modelId="{77F89029-B1FC-4EE9-86BC-867E60F2D2DB}" type="pres">
      <dgm:prSet presAssocID="{207AA2F1-8605-4C6F-A045-3FB77A5EFB6E}" presName="connTx" presStyleLbl="parChTrans1D2" presStyleIdx="0" presStyleCnt="4"/>
      <dgm:spPr/>
      <dgm:t>
        <a:bodyPr/>
        <a:lstStyle/>
        <a:p>
          <a:endParaRPr lang="pt-BR"/>
        </a:p>
      </dgm:t>
    </dgm:pt>
    <dgm:pt modelId="{076512B6-554D-4DBE-B618-A745FD40E6CD}" type="pres">
      <dgm:prSet presAssocID="{04B3F74B-DD6B-4C7E-87DC-BEF5FFE2603C}" presName="node" presStyleLbl="node1" presStyleIdx="0" presStyleCnt="4" custScaleX="25414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7085E63-3031-4257-8CD5-5F1B551E4A00}" type="pres">
      <dgm:prSet presAssocID="{F9760CB4-FFDB-4161-B495-307D576B27E8}" presName="Name9" presStyleLbl="parChTrans1D2" presStyleIdx="1" presStyleCnt="4"/>
      <dgm:spPr/>
      <dgm:t>
        <a:bodyPr/>
        <a:lstStyle/>
        <a:p>
          <a:endParaRPr lang="pt-BR"/>
        </a:p>
      </dgm:t>
    </dgm:pt>
    <dgm:pt modelId="{4D948E9B-8DCF-4085-8415-6C87979C0122}" type="pres">
      <dgm:prSet presAssocID="{F9760CB4-FFDB-4161-B495-307D576B27E8}" presName="connTx" presStyleLbl="parChTrans1D2" presStyleIdx="1" presStyleCnt="4"/>
      <dgm:spPr/>
      <dgm:t>
        <a:bodyPr/>
        <a:lstStyle/>
        <a:p>
          <a:endParaRPr lang="pt-BR"/>
        </a:p>
      </dgm:t>
    </dgm:pt>
    <dgm:pt modelId="{494AE848-2C28-4379-9306-C67CBF1DCB16}" type="pres">
      <dgm:prSet presAssocID="{72DC8380-A101-4B61-8493-56431494DD28}" presName="node" presStyleLbl="node1" presStyleIdx="1" presStyleCnt="4" custScaleX="245001" custScaleY="127491" custRadScaleRad="196656" custRadScaleInc="-863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87DCA45-06A9-4687-BD29-B6764AC1D202}" type="pres">
      <dgm:prSet presAssocID="{5A3E51DF-D110-4366-871C-39C7B8F48C2A}" presName="Name9" presStyleLbl="parChTrans1D2" presStyleIdx="2" presStyleCnt="4"/>
      <dgm:spPr/>
      <dgm:t>
        <a:bodyPr/>
        <a:lstStyle/>
        <a:p>
          <a:endParaRPr lang="pt-BR"/>
        </a:p>
      </dgm:t>
    </dgm:pt>
    <dgm:pt modelId="{2E5792B7-A440-4F5C-B9F1-2048CA265A83}" type="pres">
      <dgm:prSet presAssocID="{5A3E51DF-D110-4366-871C-39C7B8F48C2A}" presName="connTx" presStyleLbl="parChTrans1D2" presStyleIdx="2" presStyleCnt="4"/>
      <dgm:spPr/>
      <dgm:t>
        <a:bodyPr/>
        <a:lstStyle/>
        <a:p>
          <a:endParaRPr lang="pt-BR"/>
        </a:p>
      </dgm:t>
    </dgm:pt>
    <dgm:pt modelId="{AF366777-D47F-44C5-B16F-4E5F2437F7CD}" type="pres">
      <dgm:prSet presAssocID="{B1461FE2-E440-4221-ADB9-91917DC45F5E}" presName="node" presStyleLbl="node1" presStyleIdx="2" presStyleCnt="4" custScaleX="204031" custScaleY="117896" custRadScaleRad="146528" custRadScaleInc="-11330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98F7434-9D3B-41B8-B2D1-A3B2D21FB68C}" type="pres">
      <dgm:prSet presAssocID="{F95534F6-0355-43D4-8AA8-D80A65EC0AA3}" presName="Name9" presStyleLbl="parChTrans1D2" presStyleIdx="3" presStyleCnt="4"/>
      <dgm:spPr/>
      <dgm:t>
        <a:bodyPr/>
        <a:lstStyle/>
        <a:p>
          <a:endParaRPr lang="pt-BR"/>
        </a:p>
      </dgm:t>
    </dgm:pt>
    <dgm:pt modelId="{B37897C7-05DE-4671-834F-2CE941791B72}" type="pres">
      <dgm:prSet presAssocID="{F95534F6-0355-43D4-8AA8-D80A65EC0AA3}" presName="connTx" presStyleLbl="parChTrans1D2" presStyleIdx="3" presStyleCnt="4"/>
      <dgm:spPr/>
      <dgm:t>
        <a:bodyPr/>
        <a:lstStyle/>
        <a:p>
          <a:endParaRPr lang="pt-BR"/>
        </a:p>
      </dgm:t>
    </dgm:pt>
    <dgm:pt modelId="{A0F47DC8-3F8B-4BD4-96DD-A2CD2DF8F02A}" type="pres">
      <dgm:prSet presAssocID="{D70E7FD3-7729-4A09-A1AB-324CD6181C2D}" presName="node" presStyleLbl="node1" presStyleIdx="3" presStyleCnt="4" custScaleX="222464" custScaleY="115026" custRadScaleRad="163447" custRadScaleInc="4257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6E9CA26D-6EEE-4119-9A63-2CE561A1A61D}" type="presOf" srcId="{1399A4E5-30B4-4404-9051-E7C155038704}" destId="{54666189-7B70-47EE-8D71-CDFFE574281C}" srcOrd="0" destOrd="0" presId="urn:microsoft.com/office/officeart/2005/8/layout/radial1"/>
    <dgm:cxn modelId="{52E863E6-C40D-4D30-92DB-9C5313B0D8A9}" type="presOf" srcId="{72DC8380-A101-4B61-8493-56431494DD28}" destId="{494AE848-2C28-4379-9306-C67CBF1DCB16}" srcOrd="0" destOrd="0" presId="urn:microsoft.com/office/officeart/2005/8/layout/radial1"/>
    <dgm:cxn modelId="{A33872C2-B0D1-4195-A00E-851D383E8B4D}" type="presOf" srcId="{207AA2F1-8605-4C6F-A045-3FB77A5EFB6E}" destId="{77F89029-B1FC-4EE9-86BC-867E60F2D2DB}" srcOrd="1" destOrd="0" presId="urn:microsoft.com/office/officeart/2005/8/layout/radial1"/>
    <dgm:cxn modelId="{86286D92-BBE8-42A1-A0ED-FBB088E9DF07}" type="presOf" srcId="{F9760CB4-FFDB-4161-B495-307D576B27E8}" destId="{97085E63-3031-4257-8CD5-5F1B551E4A00}" srcOrd="0" destOrd="0" presId="urn:microsoft.com/office/officeart/2005/8/layout/radial1"/>
    <dgm:cxn modelId="{C272DAD0-DFE7-4B70-BE18-BAC1525AA4F5}" type="presOf" srcId="{207AA2F1-8605-4C6F-A045-3FB77A5EFB6E}" destId="{D5479A3F-48E1-44D5-893E-8557211F37CD}" srcOrd="0" destOrd="0" presId="urn:microsoft.com/office/officeart/2005/8/layout/radial1"/>
    <dgm:cxn modelId="{47BB9B36-66B2-4926-BAD9-2EECDA479549}" type="presOf" srcId="{F9760CB4-FFDB-4161-B495-307D576B27E8}" destId="{4D948E9B-8DCF-4085-8415-6C87979C0122}" srcOrd="1" destOrd="0" presId="urn:microsoft.com/office/officeart/2005/8/layout/radial1"/>
    <dgm:cxn modelId="{84D5D1D1-33D4-434E-8965-03D063C86CF6}" type="presOf" srcId="{F95534F6-0355-43D4-8AA8-D80A65EC0AA3}" destId="{B37897C7-05DE-4671-834F-2CE941791B72}" srcOrd="1" destOrd="0" presId="urn:microsoft.com/office/officeart/2005/8/layout/radial1"/>
    <dgm:cxn modelId="{5029D944-FA83-4E44-8939-3C06446BDA13}" srcId="{1399A4E5-30B4-4404-9051-E7C155038704}" destId="{72DC8380-A101-4B61-8493-56431494DD28}" srcOrd="1" destOrd="0" parTransId="{F9760CB4-FFDB-4161-B495-307D576B27E8}" sibTransId="{54A5F6F1-2472-4E41-AC93-F3EF028CBB33}"/>
    <dgm:cxn modelId="{253A00A9-429F-4341-964A-BB8F6F50A7A8}" type="presOf" srcId="{5A3E51DF-D110-4366-871C-39C7B8F48C2A}" destId="{2E5792B7-A440-4F5C-B9F1-2048CA265A83}" srcOrd="1" destOrd="0" presId="urn:microsoft.com/office/officeart/2005/8/layout/radial1"/>
    <dgm:cxn modelId="{7C736543-518F-42CC-90E5-23868D86DD7B}" type="presOf" srcId="{5A3E51DF-D110-4366-871C-39C7B8F48C2A}" destId="{087DCA45-06A9-4687-BD29-B6764AC1D202}" srcOrd="0" destOrd="0" presId="urn:microsoft.com/office/officeart/2005/8/layout/radial1"/>
    <dgm:cxn modelId="{4553B078-AD6D-4689-84F1-E241EEBA0065}" type="presOf" srcId="{5A19B409-6EE1-4BA9-818D-F64E1CC2E1A6}" destId="{3F8D745D-724C-4A30-BFC4-548AEA0D0F3B}" srcOrd="0" destOrd="0" presId="urn:microsoft.com/office/officeart/2005/8/layout/radial1"/>
    <dgm:cxn modelId="{F0A6610C-BEA3-4A68-B34A-E43E065A3CA5}" srcId="{1399A4E5-30B4-4404-9051-E7C155038704}" destId="{B1461FE2-E440-4221-ADB9-91917DC45F5E}" srcOrd="2" destOrd="0" parTransId="{5A3E51DF-D110-4366-871C-39C7B8F48C2A}" sibTransId="{1CC10FCC-390C-4CBE-BBF4-9A43D514BF35}"/>
    <dgm:cxn modelId="{5199BDB9-D16C-434F-AD27-C6268C48E3A9}" type="presOf" srcId="{B1461FE2-E440-4221-ADB9-91917DC45F5E}" destId="{AF366777-D47F-44C5-B16F-4E5F2437F7CD}" srcOrd="0" destOrd="0" presId="urn:microsoft.com/office/officeart/2005/8/layout/radial1"/>
    <dgm:cxn modelId="{A9626929-7AFC-4E67-BE67-363104652756}" srcId="{1399A4E5-30B4-4404-9051-E7C155038704}" destId="{04B3F74B-DD6B-4C7E-87DC-BEF5FFE2603C}" srcOrd="0" destOrd="0" parTransId="{207AA2F1-8605-4C6F-A045-3FB77A5EFB6E}" sibTransId="{69D168B6-8D6B-42AA-8083-84BB00E79934}"/>
    <dgm:cxn modelId="{2D8B67D9-D471-47AF-B000-14C01FFDAABF}" srcId="{1399A4E5-30B4-4404-9051-E7C155038704}" destId="{D70E7FD3-7729-4A09-A1AB-324CD6181C2D}" srcOrd="3" destOrd="0" parTransId="{F95534F6-0355-43D4-8AA8-D80A65EC0AA3}" sibTransId="{A4406B88-B5A7-423D-B0C1-83BDFEE02F72}"/>
    <dgm:cxn modelId="{AFB0924E-3CD2-4019-884D-E65C0AF513EB}" type="presOf" srcId="{04B3F74B-DD6B-4C7E-87DC-BEF5FFE2603C}" destId="{076512B6-554D-4DBE-B618-A745FD40E6CD}" srcOrd="0" destOrd="0" presId="urn:microsoft.com/office/officeart/2005/8/layout/radial1"/>
    <dgm:cxn modelId="{186024B0-FE3A-4F16-A2CA-6CE75200A625}" srcId="{5A19B409-6EE1-4BA9-818D-F64E1CC2E1A6}" destId="{1399A4E5-30B4-4404-9051-E7C155038704}" srcOrd="0" destOrd="0" parTransId="{E598723C-3EB7-4725-9859-FA4CAA89ACBC}" sibTransId="{F08EF768-3DEF-43A7-B484-D05721CA3AD9}"/>
    <dgm:cxn modelId="{663C56E6-890E-47E6-B84D-2FC9FB6F592A}" type="presOf" srcId="{F95534F6-0355-43D4-8AA8-D80A65EC0AA3}" destId="{C98F7434-9D3B-41B8-B2D1-A3B2D21FB68C}" srcOrd="0" destOrd="0" presId="urn:microsoft.com/office/officeart/2005/8/layout/radial1"/>
    <dgm:cxn modelId="{308FB37D-28E4-430B-BE65-AA7AD221AE9F}" type="presOf" srcId="{D70E7FD3-7729-4A09-A1AB-324CD6181C2D}" destId="{A0F47DC8-3F8B-4BD4-96DD-A2CD2DF8F02A}" srcOrd="0" destOrd="0" presId="urn:microsoft.com/office/officeart/2005/8/layout/radial1"/>
    <dgm:cxn modelId="{B12DD314-5162-4DC1-975E-BC2B61E24AC2}" type="presParOf" srcId="{3F8D745D-724C-4A30-BFC4-548AEA0D0F3B}" destId="{54666189-7B70-47EE-8D71-CDFFE574281C}" srcOrd="0" destOrd="0" presId="urn:microsoft.com/office/officeart/2005/8/layout/radial1"/>
    <dgm:cxn modelId="{0A6278EF-46C9-4B4C-ADFC-85465A630D4C}" type="presParOf" srcId="{3F8D745D-724C-4A30-BFC4-548AEA0D0F3B}" destId="{D5479A3F-48E1-44D5-893E-8557211F37CD}" srcOrd="1" destOrd="0" presId="urn:microsoft.com/office/officeart/2005/8/layout/radial1"/>
    <dgm:cxn modelId="{2ACA8CBB-DA61-4F88-B0A3-CF32E78FCC8F}" type="presParOf" srcId="{D5479A3F-48E1-44D5-893E-8557211F37CD}" destId="{77F89029-B1FC-4EE9-86BC-867E60F2D2DB}" srcOrd="0" destOrd="0" presId="urn:microsoft.com/office/officeart/2005/8/layout/radial1"/>
    <dgm:cxn modelId="{1EFF32C8-6919-4B6A-9DD9-0ABB019ED6BA}" type="presParOf" srcId="{3F8D745D-724C-4A30-BFC4-548AEA0D0F3B}" destId="{076512B6-554D-4DBE-B618-A745FD40E6CD}" srcOrd="2" destOrd="0" presId="urn:microsoft.com/office/officeart/2005/8/layout/radial1"/>
    <dgm:cxn modelId="{B6575549-37D6-4DFB-AF0E-AFCD1E3BE45B}" type="presParOf" srcId="{3F8D745D-724C-4A30-BFC4-548AEA0D0F3B}" destId="{97085E63-3031-4257-8CD5-5F1B551E4A00}" srcOrd="3" destOrd="0" presId="urn:microsoft.com/office/officeart/2005/8/layout/radial1"/>
    <dgm:cxn modelId="{F3DCF2B1-3AC2-4747-8124-BD571DD106CF}" type="presParOf" srcId="{97085E63-3031-4257-8CD5-5F1B551E4A00}" destId="{4D948E9B-8DCF-4085-8415-6C87979C0122}" srcOrd="0" destOrd="0" presId="urn:microsoft.com/office/officeart/2005/8/layout/radial1"/>
    <dgm:cxn modelId="{11D34B4C-1217-4551-B063-5E06FAA29436}" type="presParOf" srcId="{3F8D745D-724C-4A30-BFC4-548AEA0D0F3B}" destId="{494AE848-2C28-4379-9306-C67CBF1DCB16}" srcOrd="4" destOrd="0" presId="urn:microsoft.com/office/officeart/2005/8/layout/radial1"/>
    <dgm:cxn modelId="{0FA742B1-F374-4848-BD2D-D7AA2317152E}" type="presParOf" srcId="{3F8D745D-724C-4A30-BFC4-548AEA0D0F3B}" destId="{087DCA45-06A9-4687-BD29-B6764AC1D202}" srcOrd="5" destOrd="0" presId="urn:microsoft.com/office/officeart/2005/8/layout/radial1"/>
    <dgm:cxn modelId="{F30C609E-1DB3-4A4B-B962-F44207E0FC05}" type="presParOf" srcId="{087DCA45-06A9-4687-BD29-B6764AC1D202}" destId="{2E5792B7-A440-4F5C-B9F1-2048CA265A83}" srcOrd="0" destOrd="0" presId="urn:microsoft.com/office/officeart/2005/8/layout/radial1"/>
    <dgm:cxn modelId="{0513DE47-94E4-421D-9C1D-476BDDEB022B}" type="presParOf" srcId="{3F8D745D-724C-4A30-BFC4-548AEA0D0F3B}" destId="{AF366777-D47F-44C5-B16F-4E5F2437F7CD}" srcOrd="6" destOrd="0" presId="urn:microsoft.com/office/officeart/2005/8/layout/radial1"/>
    <dgm:cxn modelId="{92F21E8A-B2F9-4B18-B537-546E75E352DD}" type="presParOf" srcId="{3F8D745D-724C-4A30-BFC4-548AEA0D0F3B}" destId="{C98F7434-9D3B-41B8-B2D1-A3B2D21FB68C}" srcOrd="7" destOrd="0" presId="urn:microsoft.com/office/officeart/2005/8/layout/radial1"/>
    <dgm:cxn modelId="{15EE7491-B531-45A8-B7C4-90A96C41431D}" type="presParOf" srcId="{C98F7434-9D3B-41B8-B2D1-A3B2D21FB68C}" destId="{B37897C7-05DE-4671-834F-2CE941791B72}" srcOrd="0" destOrd="0" presId="urn:microsoft.com/office/officeart/2005/8/layout/radial1"/>
    <dgm:cxn modelId="{2752A7CC-BBDC-4C26-B19D-1A299A09EDEC}" type="presParOf" srcId="{3F8D745D-724C-4A30-BFC4-548AEA0D0F3B}" destId="{A0F47DC8-3F8B-4BD4-96DD-A2CD2DF8F02A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666189-7B70-47EE-8D71-CDFFE574281C}">
      <dsp:nvSpPr>
        <dsp:cNvPr id="0" name=""/>
        <dsp:cNvSpPr/>
      </dsp:nvSpPr>
      <dsp:spPr>
        <a:xfrm>
          <a:off x="3301655" y="1324742"/>
          <a:ext cx="1728187" cy="18764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/>
            <a:t>Ouvidorias Públicas</a:t>
          </a:r>
          <a:endParaRPr lang="pt-BR" sz="2000" b="1" kern="1200" dirty="0"/>
        </a:p>
      </dsp:txBody>
      <dsp:txXfrm>
        <a:off x="3554742" y="1599546"/>
        <a:ext cx="1222013" cy="1326869"/>
      </dsp:txXfrm>
    </dsp:sp>
    <dsp:sp modelId="{D5479A3F-48E1-44D5-893E-8557211F37CD}">
      <dsp:nvSpPr>
        <dsp:cNvPr id="0" name=""/>
        <dsp:cNvSpPr/>
      </dsp:nvSpPr>
      <dsp:spPr>
        <a:xfrm rot="16200000">
          <a:off x="4135595" y="1280962"/>
          <a:ext cx="60307" cy="27251"/>
        </a:xfrm>
        <a:custGeom>
          <a:avLst/>
          <a:gdLst/>
          <a:ahLst/>
          <a:cxnLst/>
          <a:rect l="0" t="0" r="0" b="0"/>
          <a:pathLst>
            <a:path>
              <a:moveTo>
                <a:pt x="0" y="13625"/>
              </a:moveTo>
              <a:lnTo>
                <a:pt x="60307" y="136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4164241" y="1293080"/>
        <a:ext cx="3015" cy="3015"/>
      </dsp:txXfrm>
    </dsp:sp>
    <dsp:sp modelId="{076512B6-554D-4DBE-B618-A745FD40E6CD}">
      <dsp:nvSpPr>
        <dsp:cNvPr id="0" name=""/>
        <dsp:cNvSpPr/>
      </dsp:nvSpPr>
      <dsp:spPr>
        <a:xfrm>
          <a:off x="3229646" y="18507"/>
          <a:ext cx="1872204" cy="12459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Poder legislativo</a:t>
          </a:r>
          <a:endParaRPr lang="pt-BR" sz="2000" kern="1200" dirty="0"/>
        </a:p>
      </dsp:txBody>
      <dsp:txXfrm>
        <a:off x="3503824" y="200969"/>
        <a:ext cx="1323848" cy="881002"/>
      </dsp:txXfrm>
    </dsp:sp>
    <dsp:sp modelId="{97085E63-3031-4257-8CD5-5F1B551E4A00}">
      <dsp:nvSpPr>
        <dsp:cNvPr id="0" name=""/>
        <dsp:cNvSpPr/>
      </dsp:nvSpPr>
      <dsp:spPr>
        <a:xfrm rot="79920">
          <a:off x="5029638" y="2270014"/>
          <a:ext cx="49195" cy="27251"/>
        </a:xfrm>
        <a:custGeom>
          <a:avLst/>
          <a:gdLst/>
          <a:ahLst/>
          <a:cxnLst/>
          <a:rect l="0" t="0" r="0" b="0"/>
          <a:pathLst>
            <a:path>
              <a:moveTo>
                <a:pt x="0" y="13625"/>
              </a:moveTo>
              <a:lnTo>
                <a:pt x="49195" y="136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5053006" y="2282410"/>
        <a:ext cx="2459" cy="2459"/>
      </dsp:txXfrm>
    </dsp:sp>
    <dsp:sp modelId="{494AE848-2C28-4379-9306-C67CBF1DCB16}">
      <dsp:nvSpPr>
        <dsp:cNvPr id="0" name=""/>
        <dsp:cNvSpPr/>
      </dsp:nvSpPr>
      <dsp:spPr>
        <a:xfrm>
          <a:off x="5078104" y="1684783"/>
          <a:ext cx="2025789" cy="12459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Poder Executivo</a:t>
          </a:r>
          <a:endParaRPr lang="pt-BR" sz="2000" kern="1200" dirty="0"/>
        </a:p>
      </dsp:txBody>
      <dsp:txXfrm>
        <a:off x="5374774" y="1867245"/>
        <a:ext cx="1432449" cy="881002"/>
      </dsp:txXfrm>
    </dsp:sp>
    <dsp:sp modelId="{087DCA45-06A9-4687-BD29-B6764AC1D202}">
      <dsp:nvSpPr>
        <dsp:cNvPr id="0" name=""/>
        <dsp:cNvSpPr/>
      </dsp:nvSpPr>
      <dsp:spPr>
        <a:xfrm rot="5400000">
          <a:off x="4135595" y="3217748"/>
          <a:ext cx="60307" cy="27251"/>
        </a:xfrm>
        <a:custGeom>
          <a:avLst/>
          <a:gdLst/>
          <a:ahLst/>
          <a:cxnLst/>
          <a:rect l="0" t="0" r="0" b="0"/>
          <a:pathLst>
            <a:path>
              <a:moveTo>
                <a:pt x="0" y="13625"/>
              </a:moveTo>
              <a:lnTo>
                <a:pt x="60307" y="136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4164241" y="3229866"/>
        <a:ext cx="3015" cy="3015"/>
      </dsp:txXfrm>
    </dsp:sp>
    <dsp:sp modelId="{AF366777-D47F-44C5-B16F-4E5F2437F7CD}">
      <dsp:nvSpPr>
        <dsp:cNvPr id="0" name=""/>
        <dsp:cNvSpPr/>
      </dsp:nvSpPr>
      <dsp:spPr>
        <a:xfrm>
          <a:off x="2890667" y="3261528"/>
          <a:ext cx="2550163" cy="12459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Ministério Público</a:t>
          </a:r>
          <a:endParaRPr lang="pt-BR" sz="2000" kern="1200" dirty="0"/>
        </a:p>
      </dsp:txBody>
      <dsp:txXfrm>
        <a:off x="3264130" y="3443990"/>
        <a:ext cx="1803237" cy="881002"/>
      </dsp:txXfrm>
    </dsp:sp>
    <dsp:sp modelId="{C98F7434-9D3B-41B8-B2D1-A3B2D21FB68C}">
      <dsp:nvSpPr>
        <dsp:cNvPr id="0" name=""/>
        <dsp:cNvSpPr/>
      </dsp:nvSpPr>
      <dsp:spPr>
        <a:xfrm rot="10844955">
          <a:off x="3196786" y="2237370"/>
          <a:ext cx="104936" cy="27251"/>
        </a:xfrm>
        <a:custGeom>
          <a:avLst/>
          <a:gdLst/>
          <a:ahLst/>
          <a:cxnLst/>
          <a:rect l="0" t="0" r="0" b="0"/>
          <a:pathLst>
            <a:path>
              <a:moveTo>
                <a:pt x="0" y="13625"/>
              </a:moveTo>
              <a:lnTo>
                <a:pt x="104936" y="136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 rot="10800000">
        <a:off x="3246630" y="2248372"/>
        <a:ext cx="5246" cy="5246"/>
      </dsp:txXfrm>
    </dsp:sp>
    <dsp:sp modelId="{A0F47DC8-3F8B-4BD4-96DD-A2CD2DF8F02A}">
      <dsp:nvSpPr>
        <dsp:cNvPr id="0" name=""/>
        <dsp:cNvSpPr/>
      </dsp:nvSpPr>
      <dsp:spPr>
        <a:xfrm>
          <a:off x="967509" y="1612771"/>
          <a:ext cx="2229586" cy="12459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Poder Judiciário</a:t>
          </a:r>
          <a:endParaRPr lang="pt-BR" sz="2000" kern="1200" dirty="0"/>
        </a:p>
      </dsp:txBody>
      <dsp:txXfrm>
        <a:off x="1294024" y="1795233"/>
        <a:ext cx="1576556" cy="8810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1793C-36BB-4E79-A877-65DFF7594DA6}" type="datetimeFigureOut">
              <a:rPr lang="pt-BR" smtClean="0"/>
              <a:t>19/07/2019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1815F-C7F1-4CBB-8D4B-22A11996E6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6234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C108-7D1D-40C5-8878-EA095E237288}" type="datetimeFigureOut">
              <a:rPr lang="pt-BR" smtClean="0"/>
              <a:t>19/07/2019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499B-C950-400C-BEB1-99A4FEE77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95005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C108-7D1D-40C5-8878-EA095E237288}" type="datetimeFigureOut">
              <a:rPr lang="pt-BR" smtClean="0"/>
              <a:t>19/07/2019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499B-C950-400C-BEB1-99A4FEE77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5492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C108-7D1D-40C5-8878-EA095E237288}" type="datetimeFigureOut">
              <a:rPr lang="pt-BR" smtClean="0"/>
              <a:t>19/07/2019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499B-C950-400C-BEB1-99A4FEE77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9224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C108-7D1D-40C5-8878-EA095E237288}" type="datetimeFigureOut">
              <a:rPr lang="pt-BR" smtClean="0"/>
              <a:t>19/07/2019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499B-C950-400C-BEB1-99A4FEE77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24773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C108-7D1D-40C5-8878-EA095E237288}" type="datetimeFigureOut">
              <a:rPr lang="pt-BR" smtClean="0"/>
              <a:t>19/07/2019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499B-C950-400C-BEB1-99A4FEE77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09769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C108-7D1D-40C5-8878-EA095E237288}" type="datetimeFigureOut">
              <a:rPr lang="pt-BR" smtClean="0"/>
              <a:t>19/07/2019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499B-C950-400C-BEB1-99A4FEE77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9599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C108-7D1D-40C5-8878-EA095E237288}" type="datetimeFigureOut">
              <a:rPr lang="pt-BR" smtClean="0"/>
              <a:t>19/07/2019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499B-C950-400C-BEB1-99A4FEE77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0130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C108-7D1D-40C5-8878-EA095E237288}" type="datetimeFigureOut">
              <a:rPr lang="pt-BR" smtClean="0"/>
              <a:t>19/07/2019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499B-C950-400C-BEB1-99A4FEE77B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686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1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3C108-7D1D-40C5-8878-EA095E237288}" type="datetimeFigureOut">
              <a:rPr lang="pt-BR" smtClean="0"/>
              <a:t>19/07/2019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E499B-C950-400C-BEB1-99A4FEE77B91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6"/>
            <a:ext cx="1485823" cy="1080120"/>
          </a:xfrm>
          <a:prstGeom prst="rect">
            <a:avLst/>
          </a:prstGeom>
        </p:spPr>
      </p:pic>
      <p:cxnSp>
        <p:nvCxnSpPr>
          <p:cNvPr id="9" name="Conector reto 8"/>
          <p:cNvCxnSpPr/>
          <p:nvPr userDrawn="1"/>
        </p:nvCxnSpPr>
        <p:spPr>
          <a:xfrm>
            <a:off x="467544" y="1628800"/>
            <a:ext cx="0" cy="4464496"/>
          </a:xfrm>
          <a:prstGeom prst="line">
            <a:avLst/>
          </a:prstGeom>
          <a:ln>
            <a:solidFill>
              <a:srgbClr val="CC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 userDrawn="1"/>
        </p:nvCxnSpPr>
        <p:spPr>
          <a:xfrm>
            <a:off x="467544" y="6093296"/>
            <a:ext cx="8208912" cy="0"/>
          </a:xfrm>
          <a:prstGeom prst="line">
            <a:avLst/>
          </a:prstGeom>
          <a:ln>
            <a:solidFill>
              <a:srgbClr val="CC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/>
          <p:cNvCxnSpPr>
            <a:endCxn id="3" idx="3"/>
          </p:cNvCxnSpPr>
          <p:nvPr userDrawn="1"/>
        </p:nvCxnSpPr>
        <p:spPr>
          <a:xfrm flipV="1">
            <a:off x="8686800" y="3863182"/>
            <a:ext cx="0" cy="2230115"/>
          </a:xfrm>
          <a:prstGeom prst="line">
            <a:avLst/>
          </a:prstGeom>
          <a:ln>
            <a:solidFill>
              <a:srgbClr val="CC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3567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2800" b="1" i="0" kern="1200" cap="all" baseline="0">
          <a:solidFill>
            <a:srgbClr val="000066"/>
          </a:solidFill>
          <a:latin typeface="Arial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rgbClr val="000066"/>
          </a:solidFill>
          <a:latin typeface="Arial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rgbClr val="000066"/>
          </a:solidFill>
          <a:latin typeface="Arial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rgbClr val="000066"/>
          </a:solidFill>
          <a:latin typeface="Arial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rgbClr val="000066"/>
          </a:solidFill>
          <a:latin typeface="Arial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rgbClr val="000066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ouvidoria@alepe.pe.gov.br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5445224"/>
            <a:ext cx="5200650" cy="1049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tângulo 1"/>
          <p:cNvSpPr/>
          <p:nvPr/>
        </p:nvSpPr>
        <p:spPr>
          <a:xfrm>
            <a:off x="1475656" y="2828836"/>
            <a:ext cx="66247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sz="3600" b="1" dirty="0" smtClean="0">
                <a:solidFill>
                  <a:srgbClr val="000066"/>
                </a:solidFill>
              </a:rPr>
              <a:t>Mesa de Debate</a:t>
            </a:r>
          </a:p>
          <a:p>
            <a:pPr lvl="0" algn="ctr"/>
            <a:r>
              <a:rPr lang="pt-BR" sz="3600" b="1" dirty="0" smtClean="0">
                <a:solidFill>
                  <a:srgbClr val="000066"/>
                </a:solidFill>
              </a:rPr>
              <a:t>Ouvidoria </a:t>
            </a:r>
            <a:r>
              <a:rPr lang="pt-BR" sz="3600" b="1" dirty="0">
                <a:solidFill>
                  <a:srgbClr val="000066"/>
                </a:solidFill>
              </a:rPr>
              <a:t>- um aporte necessário</a:t>
            </a:r>
          </a:p>
        </p:txBody>
      </p:sp>
    </p:spTree>
    <p:extLst>
      <p:ext uri="{BB962C8B-B14F-4D97-AF65-F5344CB8AC3E}">
        <p14:creationId xmlns:p14="http://schemas.microsoft.com/office/powerpoint/2010/main" val="2640326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pPr marL="0" indent="0" algn="ctr">
              <a:buNone/>
            </a:pPr>
            <a:r>
              <a:rPr lang="pt-BR" dirty="0" smtClean="0"/>
              <a:t>APROXIMAR A SOCIEDADE E O  PARLAMENTO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2900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0" name="Espaço Reservado para Conteúdo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800" b="1" u="sng" dirty="0" smtClean="0"/>
              <a:t>Temas para debate.</a:t>
            </a:r>
          </a:p>
          <a:p>
            <a:pPr marL="0" indent="0" algn="ctr">
              <a:buNone/>
            </a:pPr>
            <a:endParaRPr lang="pt-BR" u="sng" dirty="0" smtClean="0"/>
          </a:p>
          <a:p>
            <a:pPr algn="just"/>
            <a:r>
              <a:rPr lang="pt-BR" sz="2000" dirty="0" smtClean="0"/>
              <a:t>ATUAÇÃO PEDAGÓGICA.</a:t>
            </a:r>
            <a:endParaRPr lang="pt-BR" sz="2000" dirty="0"/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COMBATE A FAKE NEWS.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AGRESSÕES VIRTUAIS</a:t>
            </a:r>
          </a:p>
          <a:p>
            <a:pPr algn="just"/>
            <a:endParaRPr lang="pt-BR" sz="2000" dirty="0"/>
          </a:p>
          <a:p>
            <a:pPr marL="0" indent="0" algn="just">
              <a:buNone/>
            </a:pPr>
            <a:endParaRPr lang="pt-BR" sz="2000" dirty="0" smtClean="0"/>
          </a:p>
          <a:p>
            <a:pPr marL="0" indent="0" algn="ctr">
              <a:buNone/>
            </a:pPr>
            <a:endParaRPr lang="pt-BR" u="sng" dirty="0"/>
          </a:p>
          <a:p>
            <a:pPr marL="0" indent="0" algn="ctr">
              <a:buNone/>
            </a:pPr>
            <a:endParaRPr lang="pt-BR" u="sng" dirty="0"/>
          </a:p>
        </p:txBody>
      </p:sp>
    </p:spTree>
    <p:extLst>
      <p:ext uri="{BB962C8B-B14F-4D97-AF65-F5344CB8AC3E}">
        <p14:creationId xmlns:p14="http://schemas.microsoft.com/office/powerpoint/2010/main" val="252996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ATUAÇÃO PEDAGÓGICA</a:t>
            </a:r>
          </a:p>
          <a:p>
            <a:endParaRPr lang="pt-BR" dirty="0"/>
          </a:p>
          <a:p>
            <a:r>
              <a:rPr lang="pt-BR" dirty="0" smtClean="0"/>
              <a:t>Para que serve a ALEPE?</a:t>
            </a:r>
          </a:p>
          <a:p>
            <a:endParaRPr lang="pt-BR" dirty="0"/>
          </a:p>
          <a:p>
            <a:r>
              <a:rPr lang="pt-BR" dirty="0" smtClean="0"/>
              <a:t>As críticas que são realizadas a ALEPE tem fundamento?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7164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COMBATE A FAKE NEWS.</a:t>
            </a:r>
          </a:p>
          <a:p>
            <a:endParaRPr lang="pt-BR" dirty="0"/>
          </a:p>
          <a:p>
            <a:r>
              <a:rPr lang="pt-BR" dirty="0" smtClean="0"/>
              <a:t>O que é uma informação oficial?</a:t>
            </a:r>
          </a:p>
          <a:p>
            <a:endParaRPr lang="pt-BR" dirty="0"/>
          </a:p>
          <a:p>
            <a:r>
              <a:rPr lang="pt-BR" dirty="0" smtClean="0"/>
              <a:t>Qual o papel da Ouvidoria?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14554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AGRESSÕES VIRTUAIS</a:t>
            </a:r>
          </a:p>
          <a:p>
            <a:endParaRPr lang="pt-BR" dirty="0"/>
          </a:p>
          <a:p>
            <a:pPr algn="just"/>
            <a:r>
              <a:rPr lang="pt-BR" dirty="0" smtClean="0"/>
              <a:t>Qual a conduta que se espera das Ouvidorias diante de uma manifestação ofensiva?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72511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0" name="Espaço Reservado para Conteúdo 9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pt-BR" sz="3000" b="1" u="sng" dirty="0" smtClean="0"/>
              <a:t>Perspectivas </a:t>
            </a:r>
            <a:r>
              <a:rPr lang="pt-BR" sz="3000" b="1" u="sng" smtClean="0"/>
              <a:t>da Ouvidoria da ALEPE</a:t>
            </a:r>
            <a:endParaRPr lang="pt-BR" sz="3000" b="1" u="sng" dirty="0" smtClean="0"/>
          </a:p>
          <a:p>
            <a:pPr marL="0" indent="0" algn="ctr">
              <a:buNone/>
            </a:pPr>
            <a:endParaRPr lang="pt-BR" u="sng" dirty="0"/>
          </a:p>
          <a:p>
            <a:pPr algn="just"/>
            <a:r>
              <a:rPr lang="pt-BR" sz="2400" dirty="0" smtClean="0"/>
              <a:t>Criação do SIC da ALEPE.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 smtClean="0"/>
              <a:t>Formação da Rede de Ouvidorias do Poder Legislativo Estadual.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 smtClean="0"/>
              <a:t>Criação de Associação Nacional de Ouvidorias do Legislativo.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 smtClean="0"/>
              <a:t>Ouvidoria itinerante.(escolas, comunidades, municípios, etc.).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 smtClean="0"/>
              <a:t>Maior divulgação da Ouvidoria, internamente e externamente.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 smtClean="0"/>
              <a:t>Melhoria da imagem/Melhoria da comunicação/Redes Sociais.</a:t>
            </a:r>
          </a:p>
        </p:txBody>
      </p:sp>
    </p:spTree>
    <p:extLst>
      <p:ext uri="{BB962C8B-B14F-4D97-AF65-F5344CB8AC3E}">
        <p14:creationId xmlns:p14="http://schemas.microsoft.com/office/powerpoint/2010/main" val="171966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pPr marL="0" indent="0" algn="ctr">
              <a:buNone/>
            </a:pPr>
            <a:r>
              <a:rPr lang="pt-BR" dirty="0" smtClean="0"/>
              <a:t>OBRIGADO!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405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Ouvidoria da assembleia legislativa </a:t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>do estado de </a:t>
            </a:r>
            <a:r>
              <a:rPr lang="pt-BR" dirty="0" err="1" smtClean="0"/>
              <a:t>pernambuco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>(</a:t>
            </a:r>
            <a:r>
              <a:rPr lang="pt-BR" u="sng" dirty="0" smtClean="0"/>
              <a:t>ouvidoria da </a:t>
            </a:r>
            <a:r>
              <a:rPr lang="pt-BR" u="sng" dirty="0" err="1" smtClean="0"/>
              <a:t>alepe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1109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0" name="Espaço Reservado para Conteúdo 9"/>
          <p:cNvSpPr>
            <a:spLocks noGrp="1"/>
          </p:cNvSpPr>
          <p:nvPr>
            <p:ph idx="1"/>
          </p:nvPr>
        </p:nvSpPr>
        <p:spPr>
          <a:xfrm>
            <a:off x="518864" y="1600200"/>
            <a:ext cx="8229600" cy="4525963"/>
          </a:xfrm>
        </p:spPr>
        <p:txBody>
          <a:bodyPr>
            <a:normAutofit fontScale="40000" lnSpcReduction="20000"/>
          </a:bodyPr>
          <a:lstStyle/>
          <a:p>
            <a:endParaRPr lang="pt-BR" dirty="0" smtClean="0"/>
          </a:p>
          <a:p>
            <a:pPr marL="0" indent="0" algn="ctr">
              <a:buNone/>
            </a:pPr>
            <a:r>
              <a:rPr lang="pt-BR" sz="6700" b="1" u="sng" dirty="0" smtClean="0"/>
              <a:t>Histórico da Ouvidoria da </a:t>
            </a:r>
            <a:r>
              <a:rPr lang="pt-BR" sz="6700" b="1" u="sng" dirty="0" err="1" smtClean="0"/>
              <a:t>Alepe</a:t>
            </a:r>
            <a:endParaRPr lang="pt-BR" sz="6700" b="1" u="sng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sz="4600" dirty="0" smtClean="0"/>
          </a:p>
          <a:p>
            <a:pPr marL="0" indent="0">
              <a:buNone/>
            </a:pPr>
            <a:r>
              <a:rPr lang="pt-BR" sz="4600" b="1" dirty="0" smtClean="0"/>
              <a:t>Localização: Assembleia Legislativa do Estado de Pernambuco – Anexo II - 6º. Andar.</a:t>
            </a:r>
          </a:p>
          <a:p>
            <a:pPr marL="0" indent="0">
              <a:buNone/>
            </a:pPr>
            <a:endParaRPr lang="pt-BR" sz="4600" b="1" dirty="0" smtClean="0"/>
          </a:p>
          <a:p>
            <a:pPr marL="0" indent="0">
              <a:buNone/>
            </a:pPr>
            <a:r>
              <a:rPr lang="pt-BR" sz="4600" b="1" dirty="0" smtClean="0"/>
              <a:t>Instituição</a:t>
            </a:r>
            <a:r>
              <a:rPr lang="pt-BR" sz="4600" dirty="0"/>
              <a:t>: Lei 15.161 de 27 de Novembro de 2013;</a:t>
            </a:r>
          </a:p>
          <a:p>
            <a:pPr marL="0" indent="0">
              <a:buNone/>
            </a:pPr>
            <a:endParaRPr lang="pt-BR" sz="4600" dirty="0" smtClean="0"/>
          </a:p>
          <a:p>
            <a:pPr marL="0" indent="0">
              <a:buNone/>
            </a:pPr>
            <a:r>
              <a:rPr lang="pt-BR" sz="4600" b="1" dirty="0" smtClean="0"/>
              <a:t>Início das atividades</a:t>
            </a:r>
            <a:r>
              <a:rPr lang="pt-BR" sz="4600" dirty="0" smtClean="0"/>
              <a:t>: Agosto de 2014.</a:t>
            </a:r>
          </a:p>
          <a:p>
            <a:pPr marL="0" indent="0">
              <a:buNone/>
            </a:pPr>
            <a:endParaRPr lang="pt-BR" sz="4600" dirty="0"/>
          </a:p>
          <a:p>
            <a:pPr marL="0" indent="0">
              <a:buNone/>
            </a:pPr>
            <a:r>
              <a:rPr lang="pt-BR" sz="4600" b="1" dirty="0" smtClean="0"/>
              <a:t>Telefone</a:t>
            </a:r>
            <a:r>
              <a:rPr lang="pt-BR" sz="4600" dirty="0" smtClean="0"/>
              <a:t>: 3183-2003 – 3183-2525.</a:t>
            </a:r>
            <a:endParaRPr lang="pt-BR" sz="4600" dirty="0"/>
          </a:p>
          <a:p>
            <a:pPr marL="0" indent="0">
              <a:buNone/>
            </a:pPr>
            <a:endParaRPr lang="pt-BR" sz="4600" dirty="0"/>
          </a:p>
          <a:p>
            <a:pPr marL="0" indent="0">
              <a:buNone/>
            </a:pPr>
            <a:r>
              <a:rPr lang="pt-BR" sz="4600" b="1" dirty="0" err="1" smtClean="0"/>
              <a:t>Email</a:t>
            </a:r>
            <a:r>
              <a:rPr lang="pt-BR" sz="4600" dirty="0" smtClean="0"/>
              <a:t>: </a:t>
            </a:r>
            <a:r>
              <a:rPr lang="pt-BR" sz="4600" dirty="0" smtClean="0">
                <a:hlinkClick r:id="rId2"/>
              </a:rPr>
              <a:t>ouvidoria@alepe.pe.gov.br</a:t>
            </a:r>
            <a:endParaRPr lang="pt-BR" sz="4600" dirty="0" smtClean="0"/>
          </a:p>
          <a:p>
            <a:pPr marL="0" indent="0">
              <a:buNone/>
            </a:pPr>
            <a:endParaRPr lang="pt-BR" sz="4600" dirty="0" smtClean="0"/>
          </a:p>
        </p:txBody>
      </p:sp>
    </p:spTree>
    <p:extLst>
      <p:ext uri="{BB962C8B-B14F-4D97-AF65-F5344CB8AC3E}">
        <p14:creationId xmlns:p14="http://schemas.microsoft.com/office/powerpoint/2010/main" val="210259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400204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luxograma: Processo 2"/>
          <p:cNvSpPr/>
          <p:nvPr/>
        </p:nvSpPr>
        <p:spPr>
          <a:xfrm>
            <a:off x="6588224" y="5157192"/>
            <a:ext cx="2016224" cy="936104"/>
          </a:xfrm>
          <a:prstGeom prst="flowChartProcess">
            <a:avLst/>
          </a:prstGeom>
          <a:solidFill>
            <a:schemeClr val="accent3">
              <a:lumMod val="20000"/>
              <a:lumOff val="80000"/>
              <a:alpha val="54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9BBB59">
                    <a:lumMod val="60000"/>
                    <a:lumOff val="40000"/>
                  </a:srgbClr>
                </a:solidFill>
              </a:rPr>
              <a:t>Ouvidorias Privadas/</a:t>
            </a:r>
          </a:p>
          <a:p>
            <a:pPr algn="ctr"/>
            <a:r>
              <a:rPr lang="pt-BR" b="1" dirty="0" smtClean="0">
                <a:solidFill>
                  <a:srgbClr val="9BBB59">
                    <a:lumMod val="60000"/>
                    <a:lumOff val="40000"/>
                  </a:srgbClr>
                </a:solidFill>
              </a:rPr>
              <a:t>Ombudsman</a:t>
            </a:r>
            <a:endParaRPr lang="pt-BR" b="1" dirty="0">
              <a:solidFill>
                <a:srgbClr val="9BBB59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61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46480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Elipse 5"/>
          <p:cNvSpPr/>
          <p:nvPr/>
        </p:nvSpPr>
        <p:spPr>
          <a:xfrm>
            <a:off x="1030592" y="4428223"/>
            <a:ext cx="1692769" cy="129614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solidFill>
                  <a:prstClr val="white"/>
                </a:solidFill>
              </a:rPr>
              <a:t>OUVIDORIA DA ALEPE</a:t>
            </a:r>
            <a:endParaRPr lang="pt-BR" sz="1400" b="1" dirty="0">
              <a:solidFill>
                <a:prstClr val="white"/>
              </a:solidFill>
            </a:endParaRPr>
          </a:p>
        </p:txBody>
      </p:sp>
      <p:sp>
        <p:nvSpPr>
          <p:cNvPr id="3" name="Seta para baixo 2"/>
          <p:cNvSpPr/>
          <p:nvPr/>
        </p:nvSpPr>
        <p:spPr>
          <a:xfrm>
            <a:off x="1634661" y="34290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29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0" name="Espaço Reservado para Conteúdo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700808"/>
            <a:ext cx="5328592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276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0" name="Espaço Reservado para Conteúdo 9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pt-BR" b="1" u="sng" dirty="0" smtClean="0"/>
          </a:p>
          <a:p>
            <a:pPr marL="0" indent="0" algn="ctr">
              <a:buNone/>
            </a:pPr>
            <a:r>
              <a:rPr lang="pt-BR" sz="9600" b="1" u="sng" dirty="0" smtClean="0"/>
              <a:t>Para que serve a Ouvidoria da ALEPE?</a:t>
            </a:r>
          </a:p>
          <a:p>
            <a:endParaRPr lang="pt-BR" dirty="0"/>
          </a:p>
          <a:p>
            <a:endParaRPr lang="pt-BR" sz="3800" dirty="0" smtClean="0"/>
          </a:p>
          <a:p>
            <a:r>
              <a:rPr lang="pt-BR" sz="8000" dirty="0" smtClean="0"/>
              <a:t>Realizar a gestão </a:t>
            </a:r>
            <a:r>
              <a:rPr lang="pt-BR" sz="8000" dirty="0"/>
              <a:t>da </a:t>
            </a:r>
            <a:r>
              <a:rPr lang="pt-BR" sz="8000" dirty="0" smtClean="0"/>
              <a:t>Informação (fonte segura - filtro).</a:t>
            </a:r>
          </a:p>
          <a:p>
            <a:endParaRPr lang="pt-BR" sz="8000" dirty="0" smtClean="0"/>
          </a:p>
          <a:p>
            <a:pPr algn="just"/>
            <a:r>
              <a:rPr lang="pt-BR" sz="8000" dirty="0" smtClean="0"/>
              <a:t>Gerenciar os pedidos </a:t>
            </a:r>
            <a:r>
              <a:rPr lang="pt-BR" sz="8000" dirty="0"/>
              <a:t>de </a:t>
            </a:r>
            <a:r>
              <a:rPr lang="pt-BR" sz="8000" dirty="0" smtClean="0"/>
              <a:t>acesso </a:t>
            </a:r>
            <a:r>
              <a:rPr lang="pt-BR" sz="8000" dirty="0"/>
              <a:t>à </a:t>
            </a:r>
            <a:r>
              <a:rPr lang="pt-BR" sz="8000" dirty="0" smtClean="0"/>
              <a:t>informação </a:t>
            </a:r>
            <a:r>
              <a:rPr lang="pt-BR" sz="8000" dirty="0"/>
              <a:t>com base na Lei de Acesso à </a:t>
            </a:r>
            <a:r>
              <a:rPr lang="pt-BR" sz="8000" dirty="0" smtClean="0"/>
              <a:t>Informação (LAI) – Lei 15.161//2013. </a:t>
            </a:r>
          </a:p>
          <a:p>
            <a:pPr algn="just"/>
            <a:endParaRPr lang="pt-BR" sz="8000" dirty="0" smtClean="0"/>
          </a:p>
          <a:p>
            <a:pPr algn="just"/>
            <a:r>
              <a:rPr lang="pt-BR" sz="8000" dirty="0" smtClean="0"/>
              <a:t>Encaminhar as manifestações realizadas com </a:t>
            </a:r>
            <a:r>
              <a:rPr lang="pt-BR" sz="8000" dirty="0"/>
              <a:t>base no Código de Defesa do Usuário de Serviço </a:t>
            </a:r>
            <a:r>
              <a:rPr lang="pt-BR" sz="8000" dirty="0" smtClean="0"/>
              <a:t>Público (Lei 13.460/2017): denúncias (inclusive comunicações anônimas), reclamações, solicitações, sugestões </a:t>
            </a:r>
            <a:r>
              <a:rPr lang="pt-BR" sz="8000" dirty="0"/>
              <a:t>elogios, </a:t>
            </a:r>
            <a:r>
              <a:rPr lang="pt-BR" sz="8000" dirty="0" smtClean="0"/>
              <a:t>críticas.</a:t>
            </a:r>
          </a:p>
          <a:p>
            <a:pPr marL="0" indent="0" algn="just">
              <a:buNone/>
            </a:pPr>
            <a:r>
              <a:rPr lang="pt-BR" sz="8000" dirty="0" smtClean="0"/>
              <a:t>     </a:t>
            </a:r>
          </a:p>
          <a:p>
            <a:pPr algn="just"/>
            <a:r>
              <a:rPr lang="pt-BR" sz="8000" dirty="0" smtClean="0"/>
              <a:t>Auxiliar no desenvolvimento </a:t>
            </a:r>
            <a:r>
              <a:rPr lang="pt-BR" sz="8000" dirty="0"/>
              <a:t>do Portal da Transparência</a:t>
            </a:r>
            <a:r>
              <a:rPr lang="pt-BR" sz="8000" dirty="0" smtClean="0"/>
              <a:t>.</a:t>
            </a:r>
          </a:p>
          <a:p>
            <a:pPr algn="just"/>
            <a:endParaRPr lang="pt-BR" sz="8000" dirty="0"/>
          </a:p>
          <a:p>
            <a:pPr algn="just"/>
            <a:r>
              <a:rPr lang="pt-BR" sz="8000" dirty="0" smtClean="0"/>
              <a:t>Incentivar uma cultura de transparência e participação social na ALEPE – CARTA DE SERVIÇOS.</a:t>
            </a:r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23972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0" name="Espaço Reservado para Conteúdo 9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t-BR" sz="2800" b="1" u="sng" dirty="0" smtClean="0"/>
              <a:t>Atuação da Ouvidoria da ALEPE</a:t>
            </a:r>
          </a:p>
          <a:p>
            <a:pPr marL="0" indent="0" algn="ctr">
              <a:buNone/>
            </a:pPr>
            <a:endParaRPr lang="pt-BR" b="1" u="sng" dirty="0" smtClean="0"/>
          </a:p>
          <a:p>
            <a:pPr lvl="0" algn="just"/>
            <a:r>
              <a:rPr lang="pt-BR" sz="2200" dirty="0" smtClean="0"/>
              <a:t>Receber os </a:t>
            </a:r>
            <a:r>
              <a:rPr lang="pt-BR" sz="2200" u="sng" dirty="0" smtClean="0"/>
              <a:t>pedidos de acesso à informação</a:t>
            </a:r>
            <a:r>
              <a:rPr lang="pt-BR" sz="2200" dirty="0" smtClean="0"/>
              <a:t>, verificar se estão em conformidade com a lei e gerenciar o prazo de resposta. </a:t>
            </a:r>
          </a:p>
          <a:p>
            <a:pPr lvl="0" algn="just"/>
            <a:endParaRPr lang="pt-BR" sz="2200" dirty="0"/>
          </a:p>
          <a:p>
            <a:pPr lvl="0" algn="just"/>
            <a:r>
              <a:rPr lang="pt-BR" sz="2200" dirty="0" smtClean="0"/>
              <a:t>Receber as </a:t>
            </a:r>
            <a:r>
              <a:rPr lang="pt-BR" sz="2200" u="sng" dirty="0" smtClean="0"/>
              <a:t>manifestações</a:t>
            </a:r>
            <a:r>
              <a:rPr lang="pt-BR" sz="2200" dirty="0" smtClean="0"/>
              <a:t> realizadas com base na Lei do Usuário do Serviço Público e encaminhar as reclamações e denúncias para o setor responsável para apuração. Gerenciar o prazo de resposta.</a:t>
            </a:r>
          </a:p>
          <a:p>
            <a:pPr lvl="0" algn="just"/>
            <a:endParaRPr lang="pt-BR" sz="2200" dirty="0"/>
          </a:p>
          <a:p>
            <a:pPr lvl="0" algn="just"/>
            <a:r>
              <a:rPr lang="pt-BR" sz="2200" dirty="0" smtClean="0"/>
              <a:t>Elaborar relatórios para o Presidente da ALEPE.</a:t>
            </a:r>
          </a:p>
          <a:p>
            <a:pPr lvl="0" algn="just"/>
            <a:endParaRPr lang="pt-BR" sz="1800" dirty="0"/>
          </a:p>
          <a:p>
            <a:pPr marL="0" indent="0" algn="just">
              <a:buNone/>
            </a:pPr>
            <a:endParaRPr lang="pt-BR" sz="1400" b="1" u="sng" dirty="0"/>
          </a:p>
        </p:txBody>
      </p:sp>
    </p:spTree>
    <p:extLst>
      <p:ext uri="{BB962C8B-B14F-4D97-AF65-F5344CB8AC3E}">
        <p14:creationId xmlns:p14="http://schemas.microsoft.com/office/powerpoint/2010/main" val="22441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pPr marL="0" indent="0" algn="ctr">
              <a:buNone/>
            </a:pPr>
            <a:r>
              <a:rPr lang="pt-BR" dirty="0" smtClean="0"/>
              <a:t>QUAL É UMA DAS PAUTAS PRINCIPAIS DO PODER LEGISLATIVO ATUAL?</a:t>
            </a:r>
          </a:p>
          <a:p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7987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1893</TotalTime>
  <Words>411</Words>
  <Application>Microsoft Office PowerPoint</Application>
  <PresentationFormat>Apresentação na tela (4:3)</PresentationFormat>
  <Paragraphs>100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do Office</vt:lpstr>
      <vt:lpstr>Apresentação do PowerPoint</vt:lpstr>
      <vt:lpstr> Ouvidoria da assembleia legislativa   do estado de pernambuco  (ouvidoria da alepe)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Assembleia Legislativa de Pernambuco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ALEPE</dc:creator>
  <cp:lastModifiedBy>Maria Zelia C. Correia de Andrade</cp:lastModifiedBy>
  <cp:revision>45</cp:revision>
  <dcterms:created xsi:type="dcterms:W3CDTF">2019-01-14T13:48:22Z</dcterms:created>
  <dcterms:modified xsi:type="dcterms:W3CDTF">2019-07-19T17:21:22Z</dcterms:modified>
</cp:coreProperties>
</file>