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9"/>
  </p:notesMasterIdLst>
  <p:sldIdLst>
    <p:sldId id="256" r:id="rId2"/>
    <p:sldId id="257" r:id="rId3"/>
    <p:sldId id="260" r:id="rId4"/>
    <p:sldId id="262" r:id="rId5"/>
    <p:sldId id="265" r:id="rId6"/>
    <p:sldId id="266" r:id="rId7"/>
    <p:sldId id="267" r:id="rId8"/>
    <p:sldId id="268" r:id="rId9"/>
    <p:sldId id="269" r:id="rId10"/>
    <p:sldId id="270" r:id="rId11"/>
    <p:sldId id="271" r:id="rId12"/>
    <p:sldId id="272" r:id="rId13"/>
    <p:sldId id="273" r:id="rId14"/>
    <p:sldId id="274" r:id="rId15"/>
    <p:sldId id="275" r:id="rId16"/>
    <p:sldId id="277" r:id="rId17"/>
    <p:sldId id="280" r:id="rId18"/>
    <p:sldId id="287" r:id="rId19"/>
    <p:sldId id="288" r:id="rId20"/>
    <p:sldId id="289"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Lst>
  <p:sldSz cx="9144000" cy="6858000" type="screen4x3"/>
  <p:notesSz cx="7077075" cy="9051925"/>
  <p:embeddedFontLst>
    <p:embeddedFont>
      <p:font typeface="Arial Black" pitchFamily="34" charset="0"/>
      <p:bold r:id="rId40"/>
    </p:embeddedFont>
    <p:embeddedFont>
      <p:font typeface="Verdana" pitchFamily="34" charset="0"/>
      <p:regular r:id="rId41"/>
      <p:bold r:id="rId42"/>
      <p:italic r:id="rId43"/>
      <p:boldItalic r:id="rId44"/>
    </p:embeddedFont>
    <p:embeddedFont>
      <p:font typeface="Roboto" charset="0"/>
      <p:regular r:id="rId45"/>
      <p:bold r:id="rId46"/>
      <p:italic r:id="rId47"/>
      <p:boldItalic r:id="rId48"/>
    </p:embeddedFont>
    <p:embeddedFont>
      <p:font typeface="Tahoma" pitchFamily="34" charset="0"/>
      <p:regular r:id="rId49"/>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7050" cy="45243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4008438" y="0"/>
            <a:ext cx="3067050" cy="45243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276350" y="679450"/>
            <a:ext cx="4525963" cy="3394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708025" y="4298950"/>
            <a:ext cx="5661025" cy="4073525"/>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597900"/>
            <a:ext cx="3067050" cy="4524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4008438" y="8597900"/>
            <a:ext cx="3067050" cy="4524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Arial"/>
                <a:ea typeface="Arial"/>
                <a:cs typeface="Arial"/>
                <a:sym typeface="Arial"/>
              </a:rPr>
              <a:pPr marL="0" marR="0" lvl="0" indent="0" algn="r" rtl="0">
                <a:spcBef>
                  <a:spcPts val="0"/>
                </a:spcBef>
                <a:spcAft>
                  <a:spcPts val="0"/>
                </a:spcAft>
                <a:buNone/>
              </a:pPr>
              <a:t>‹nº›</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523751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708025" y="4298950"/>
            <a:ext cx="5661025" cy="4073525"/>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11" name="Google Shape;111;p4:notes"/>
          <p:cNvSpPr>
            <a:spLocks noGrp="1" noRot="1" noChangeAspect="1"/>
          </p:cNvSpPr>
          <p:nvPr>
            <p:ph type="sldImg" idx="2"/>
          </p:nvPr>
        </p:nvSpPr>
        <p:spPr>
          <a:xfrm>
            <a:off x="1276350" y="679450"/>
            <a:ext cx="4525963"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42b3a8f2_0_76: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7" name="Google Shape;197;g2142b3a8f2_0_76:notes"/>
          <p:cNvSpPr>
            <a:spLocks noGrp="1" noRot="1" noChangeAspect="1"/>
          </p:cNvSpPr>
          <p:nvPr>
            <p:ph type="sldImg" idx="2"/>
          </p:nvPr>
        </p:nvSpPr>
        <p:spPr>
          <a:xfrm>
            <a:off x="1276350" y="679450"/>
            <a:ext cx="4525963"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142b3a8f2_0_81:notes"/>
          <p:cNvSpPr>
            <a:spLocks noGrp="1" noRot="1" noChangeAspect="1"/>
          </p:cNvSpPr>
          <p:nvPr>
            <p:ph type="sldImg" idx="2"/>
          </p:nvPr>
        </p:nvSpPr>
        <p:spPr>
          <a:xfrm>
            <a:off x="1276350" y="688975"/>
            <a:ext cx="4524300" cy="3394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203" name="Google Shape;203;g2142b3a8f2_0_81:notes"/>
          <p:cNvSpPr txBox="1">
            <a:spLocks noGrp="1"/>
          </p:cNvSpPr>
          <p:nvPr>
            <p:ph type="body" idx="1"/>
          </p:nvPr>
        </p:nvSpPr>
        <p:spPr>
          <a:xfrm>
            <a:off x="707708" y="4299665"/>
            <a:ext cx="5661600" cy="4073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142b3a8f2_0_91: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9" name="Google Shape;209;g2142b3a8f2_0_91: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142b3a8f2_0_99: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18" name="Google Shape;218;g2142b3a8f2_0_99: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42b3a8f2_0_151: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24" name="Google Shape;224;g2142b3a8f2_0_151: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a576cb556_0_60: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a576cb556_0_60: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32" name="Google Shape;232;g5a576cb556_0_60: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87cecf230_0_25: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87cecf230_0_25: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46" name="Google Shape;246;g587cecf230_0_25: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87cecf230_0_52: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87cecf230_0_52: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70" name="Google Shape;270;g587cecf230_0_52: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87cecf230_3_18: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87cecf230_3_18: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29" name="Google Shape;329;g587cecf230_3_18: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87cecf230_3_28: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87cecf230_3_28: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38" name="Google Shape;338;g587cecf230_3_28: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142b3a8f2_0_0: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18" name="Google Shape;118;g2142b3a8f2_0_0: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87cecf230_3_36: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87cecf230_3_36: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45" name="Google Shape;345;g587cecf230_3_36: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142b3a8f2_0_104: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93" name="Google Shape;393;g2142b3a8f2_0_104: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87cecf230_0_107: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587cecf230_0_107: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01" name="Google Shape;401;g587cecf230_0_107: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87cecf230_0_115: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587cecf230_0_115: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08" name="Google Shape;408;g587cecf230_0_115: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587cecf230_0_122: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587cecf230_0_122: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15" name="Google Shape;415;g587cecf230_0_122: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5a576cb556_0_68: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5a576cb556_0_68: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23" name="Google Shape;423;g5a576cb556_0_68: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a576cb556_0_83: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5a576cb556_0_83: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30" name="Google Shape;430;g5a576cb556_0_83: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a576cb556_0_6: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5a576cb556_0_6: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37" name="Google Shape;437;g5a576cb556_0_6: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a576cb556_0_76: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a576cb556_0_76: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44" name="Google Shape;444;g5a576cb556_0_76: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a576cb556_0_29: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a576cb556_0_29: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51" name="Google Shape;451;g5a576cb556_0_29: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142b3a8f2_0_35: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142b3a8f2_0_35: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37" name="Google Shape;137;g2142b3a8f2_0_35: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5a576cb556_0_53: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5a576cb556_0_53: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59" name="Google Shape;459;g5a576cb556_0_53: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5a576cb556_0_14: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5a576cb556_0_14: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66" name="Google Shape;466;g5a576cb556_0_14: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587cecf230_0_0: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587cecf230_0_0: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73" name="Google Shape;473;g587cecf230_0_0: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5a576cb556_0_21: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5a576cb556_0_21: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80" name="Google Shape;480;g5a576cb556_0_21: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a576cb556_0_0: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5a576cb556_0_0: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87" name="Google Shape;487;g5a576cb556_0_0: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142b3a8f2_0_163: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142b3a8f2_0_163: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94" name="Google Shape;494;g2142b3a8f2_0_163: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87cecf230_3_91: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87cecf230_3_91: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501" name="Google Shape;501;g587cecf230_3_91: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87cecf230_3_104: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506" name="Google Shape;506;g587cecf230_3_104:notes"/>
          <p:cNvSpPr>
            <a:spLocks noGrp="1" noRot="1" noChangeAspect="1"/>
          </p:cNvSpPr>
          <p:nvPr>
            <p:ph type="sldImg" idx="2"/>
          </p:nvPr>
        </p:nvSpPr>
        <p:spPr>
          <a:xfrm>
            <a:off x="1276350" y="679450"/>
            <a:ext cx="4525963"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142b3a8f2_0_40:notes"/>
          <p:cNvSpPr>
            <a:spLocks noGrp="1" noRot="1" noChangeAspect="1"/>
          </p:cNvSpPr>
          <p:nvPr>
            <p:ph type="sldImg" idx="2"/>
          </p:nvPr>
        </p:nvSpPr>
        <p:spPr>
          <a:xfrm>
            <a:off x="1276350" y="679450"/>
            <a:ext cx="4525963"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142b3a8f2_0_40: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49" name="Google Shape;149;g2142b3a8f2_0_40: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42b3a8f2_0_55: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66" name="Google Shape;166;g2142b3a8f2_0_55: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a576cb556_0_48: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a576cb556_0_48: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4" name="Google Shape;174;g5a576cb556_0_48:notes"/>
          <p:cNvSpPr txBox="1">
            <a:spLocks noGrp="1"/>
          </p:cNvSpPr>
          <p:nvPr>
            <p:ph type="sldNum" idx="12"/>
          </p:nvPr>
        </p:nvSpPr>
        <p:spPr>
          <a:xfrm>
            <a:off x="4008438" y="8597900"/>
            <a:ext cx="3066900" cy="452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pt-BR"/>
              <a:pPr marL="0" lvl="0" indent="0" algn="r" rtl="0">
                <a:spcBef>
                  <a:spcPts val="0"/>
                </a:spcBef>
                <a:spcAft>
                  <a:spcPts val="0"/>
                </a:spcAft>
                <a:buClr>
                  <a:srgbClr val="000000"/>
                </a:buClr>
                <a:buFont typeface="Arial"/>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142b3a8f2_0_61: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9" name="Google Shape;179;g2142b3a8f2_0_61: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42b3a8f2_0_66: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85" name="Google Shape;185;g2142b3a8f2_0_66: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142b3a8f2_0_71:notes"/>
          <p:cNvSpPr txBox="1">
            <a:spLocks noGrp="1"/>
          </p:cNvSpPr>
          <p:nvPr>
            <p:ph type="body" idx="1"/>
          </p:nvPr>
        </p:nvSpPr>
        <p:spPr>
          <a:xfrm>
            <a:off x="708025" y="4298950"/>
            <a:ext cx="5661000" cy="40734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1" name="Google Shape;191;g2142b3a8f2_0_71:notes"/>
          <p:cNvSpPr>
            <a:spLocks noGrp="1" noRot="1" noChangeAspect="1"/>
          </p:cNvSpPr>
          <p:nvPr>
            <p:ph type="sldImg" idx="2"/>
          </p:nvPr>
        </p:nvSpPr>
        <p:spPr>
          <a:xfrm>
            <a:off x="1276350" y="679450"/>
            <a:ext cx="4526100" cy="3394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18" name="Google Shape;18;p2"/>
          <p:cNvSpPr txBox="1">
            <a:spLocks noGrp="1"/>
          </p:cNvSpPr>
          <p:nvPr>
            <p:ph type="body" idx="1"/>
          </p:nvPr>
        </p:nvSpPr>
        <p:spPr>
          <a:xfrm>
            <a:off x="457200" y="1905000"/>
            <a:ext cx="8229600" cy="4114800"/>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9" name="Google Shape;19;p2"/>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20" name="Google Shape;20;p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21" name="Google Shape;21;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76" name="Google Shape;76;p11"/>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77" name="Google Shape;77;p1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hlink"/>
              </a:buClr>
              <a:buSzPts val="3840"/>
              <a:buFont typeface="Tahoma"/>
              <a:buNone/>
              <a:defRPr sz="1400" b="0" i="0" u="none" strike="noStrike" cap="none">
                <a:solidFill>
                  <a:schemeClr val="lt1"/>
                </a:solidFill>
                <a:latin typeface="Tahoma"/>
                <a:ea typeface="Tahoma"/>
                <a:cs typeface="Tahoma"/>
                <a:sym typeface="Tahoma"/>
              </a:defRPr>
            </a:lvl1pPr>
            <a:lvl2pPr marL="914400" marR="0" lvl="1" indent="-228600" algn="l" rtl="0">
              <a:spcBef>
                <a:spcPts val="240"/>
              </a:spcBef>
              <a:spcAft>
                <a:spcPts val="0"/>
              </a:spcAft>
              <a:buClr>
                <a:schemeClr val="lt1"/>
              </a:buClr>
              <a:buSzPts val="2800"/>
              <a:buFont typeface="Tahoma"/>
              <a:buNone/>
              <a:defRPr sz="1200" b="0" i="0" u="none" strike="noStrike" cap="none">
                <a:solidFill>
                  <a:schemeClr val="lt1"/>
                </a:solidFill>
                <a:latin typeface="Tahoma"/>
                <a:ea typeface="Tahoma"/>
                <a:cs typeface="Tahoma"/>
                <a:sym typeface="Tahoma"/>
              </a:defRPr>
            </a:lvl2pPr>
            <a:lvl3pPr marL="1371600" marR="0" lvl="2" indent="-228600" algn="l" rtl="0">
              <a:spcBef>
                <a:spcPts val="200"/>
              </a:spcBef>
              <a:spcAft>
                <a:spcPts val="0"/>
              </a:spcAft>
              <a:buClr>
                <a:schemeClr val="hlink"/>
              </a:buClr>
              <a:buSzPts val="2880"/>
              <a:buFont typeface="Tahoma"/>
              <a:buNone/>
              <a:defRPr sz="1000" b="0" i="0" u="none" strike="noStrike" cap="none">
                <a:solidFill>
                  <a:schemeClr val="lt1"/>
                </a:solidFill>
                <a:latin typeface="Tahoma"/>
                <a:ea typeface="Tahoma"/>
                <a:cs typeface="Tahoma"/>
                <a:sym typeface="Tahoma"/>
              </a:defRPr>
            </a:lvl3pPr>
            <a:lvl4pPr marL="1828800" marR="0" lvl="3" indent="-228600" algn="l" rtl="0">
              <a:spcBef>
                <a:spcPts val="180"/>
              </a:spcBef>
              <a:spcAft>
                <a:spcPts val="0"/>
              </a:spcAft>
              <a:buClr>
                <a:schemeClr val="lt1"/>
              </a:buClr>
              <a:buSzPts val="2000"/>
              <a:buFont typeface="Tahoma"/>
              <a:buNone/>
              <a:defRPr sz="900" b="0" i="0" u="none" strike="noStrike" cap="none">
                <a:solidFill>
                  <a:schemeClr val="lt1"/>
                </a:solidFill>
                <a:latin typeface="Tahoma"/>
                <a:ea typeface="Tahoma"/>
                <a:cs typeface="Tahoma"/>
                <a:sym typeface="Tahoma"/>
              </a:defRPr>
            </a:lvl4pPr>
            <a:lvl5pPr marL="2286000" marR="0" lvl="4" indent="-228600" algn="l" rtl="0">
              <a:spcBef>
                <a:spcPts val="180"/>
              </a:spcBef>
              <a:spcAft>
                <a:spcPts val="0"/>
              </a:spcAft>
              <a:buClr>
                <a:schemeClr val="hlink"/>
              </a:buClr>
              <a:buSzPts val="1600"/>
              <a:buFont typeface="Noto Sans Symbols"/>
              <a:buNone/>
              <a:defRPr sz="900" b="0" i="0" u="none" strike="noStrike" cap="none">
                <a:solidFill>
                  <a:schemeClr val="lt1"/>
                </a:solidFill>
                <a:latin typeface="Tahoma"/>
                <a:ea typeface="Tahoma"/>
                <a:cs typeface="Tahoma"/>
                <a:sym typeface="Tahoma"/>
              </a:defRPr>
            </a:lvl5pPr>
            <a:lvl6pPr marL="2743200" marR="0" lvl="5" indent="-228600" algn="l" rtl="0">
              <a:spcBef>
                <a:spcPts val="180"/>
              </a:spcBef>
              <a:spcAft>
                <a:spcPts val="0"/>
              </a:spcAft>
              <a:buClr>
                <a:schemeClr val="hlink"/>
              </a:buClr>
              <a:buSzPts val="1600"/>
              <a:buFont typeface="Noto Sans Symbols"/>
              <a:buNone/>
              <a:defRPr sz="900" b="0" i="0" u="none" strike="noStrike" cap="none">
                <a:solidFill>
                  <a:schemeClr val="lt1"/>
                </a:solidFill>
                <a:latin typeface="Tahoma"/>
                <a:ea typeface="Tahoma"/>
                <a:cs typeface="Tahoma"/>
                <a:sym typeface="Tahoma"/>
              </a:defRPr>
            </a:lvl6pPr>
            <a:lvl7pPr marL="3200400" marR="0" lvl="6" indent="-228600" algn="l" rtl="0">
              <a:spcBef>
                <a:spcPts val="180"/>
              </a:spcBef>
              <a:spcAft>
                <a:spcPts val="0"/>
              </a:spcAft>
              <a:buClr>
                <a:schemeClr val="hlink"/>
              </a:buClr>
              <a:buSzPts val="1600"/>
              <a:buFont typeface="Noto Sans Symbols"/>
              <a:buNone/>
              <a:defRPr sz="900" b="0" i="0" u="none" strike="noStrike" cap="none">
                <a:solidFill>
                  <a:schemeClr val="lt1"/>
                </a:solidFill>
                <a:latin typeface="Tahoma"/>
                <a:ea typeface="Tahoma"/>
                <a:cs typeface="Tahoma"/>
                <a:sym typeface="Tahoma"/>
              </a:defRPr>
            </a:lvl7pPr>
            <a:lvl8pPr marL="3657600" marR="0" lvl="7" indent="-228600" algn="l" rtl="0">
              <a:spcBef>
                <a:spcPts val="180"/>
              </a:spcBef>
              <a:spcAft>
                <a:spcPts val="0"/>
              </a:spcAft>
              <a:buClr>
                <a:schemeClr val="hlink"/>
              </a:buClr>
              <a:buSzPts val="1600"/>
              <a:buFont typeface="Noto Sans Symbols"/>
              <a:buNone/>
              <a:defRPr sz="900" b="0" i="0" u="none" strike="noStrike" cap="none">
                <a:solidFill>
                  <a:schemeClr val="lt1"/>
                </a:solidFill>
                <a:latin typeface="Tahoma"/>
                <a:ea typeface="Tahoma"/>
                <a:cs typeface="Tahoma"/>
                <a:sym typeface="Tahoma"/>
              </a:defRPr>
            </a:lvl8pPr>
            <a:lvl9pPr marL="4114800" marR="0" lvl="8" indent="-228600" algn="l" rtl="0">
              <a:spcBef>
                <a:spcPts val="180"/>
              </a:spcBef>
              <a:spcAft>
                <a:spcPts val="0"/>
              </a:spcAft>
              <a:buClr>
                <a:schemeClr val="hlink"/>
              </a:buClr>
              <a:buSzPts val="1600"/>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78" name="Google Shape;78;p1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79" name="Google Shape;79;p11"/>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80" name="Google Shape;80;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83" name="Google Shape;83;p1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hlink"/>
              </a:buClr>
              <a:buSzPts val="1400"/>
              <a:buFont typeface="Tahoma"/>
              <a:buNone/>
              <a:defRPr sz="3200" b="0" i="0" u="none" strike="noStrike" cap="none">
                <a:solidFill>
                  <a:schemeClr val="lt1"/>
                </a:solidFill>
                <a:latin typeface="Tahoma"/>
                <a:ea typeface="Tahoma"/>
                <a:cs typeface="Tahoma"/>
                <a:sym typeface="Tahoma"/>
              </a:defRPr>
            </a:lvl1pPr>
            <a:lvl2pPr marL="457200" marR="0" lvl="1" indent="0" algn="l" rtl="0">
              <a:spcBef>
                <a:spcPts val="560"/>
              </a:spcBef>
              <a:spcAft>
                <a:spcPts val="0"/>
              </a:spcAft>
              <a:buClr>
                <a:schemeClr val="lt1"/>
              </a:buClr>
              <a:buSzPts val="1400"/>
              <a:buFont typeface="Tahoma"/>
              <a:buNone/>
              <a:defRPr sz="2800" b="0" i="0" u="none" strike="noStrike" cap="none">
                <a:solidFill>
                  <a:schemeClr val="lt1"/>
                </a:solidFill>
                <a:latin typeface="Tahoma"/>
                <a:ea typeface="Tahoma"/>
                <a:cs typeface="Tahoma"/>
                <a:sym typeface="Tahoma"/>
              </a:defRPr>
            </a:lvl2pPr>
            <a:lvl3pPr marL="914400" marR="0" lvl="2" indent="0" algn="l" rtl="0">
              <a:spcBef>
                <a:spcPts val="480"/>
              </a:spcBef>
              <a:spcAft>
                <a:spcPts val="0"/>
              </a:spcAft>
              <a:buClr>
                <a:schemeClr val="hlink"/>
              </a:buClr>
              <a:buSzPts val="1400"/>
              <a:buFont typeface="Tahoma"/>
              <a:buNone/>
              <a:defRPr sz="2400" b="0" i="0" u="none" strike="noStrike" cap="none">
                <a:solidFill>
                  <a:schemeClr val="lt1"/>
                </a:solidFill>
                <a:latin typeface="Tahoma"/>
                <a:ea typeface="Tahoma"/>
                <a:cs typeface="Tahoma"/>
                <a:sym typeface="Tahoma"/>
              </a:defRPr>
            </a:lvl3pPr>
            <a:lvl4pPr marL="1371600" marR="0" lvl="3" indent="0" algn="l" rtl="0">
              <a:spcBef>
                <a:spcPts val="40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4pPr>
            <a:lvl5pPr marL="1828800" marR="0" lvl="4" indent="0" algn="l" rtl="0">
              <a:spcBef>
                <a:spcPts val="400"/>
              </a:spcBef>
              <a:spcAft>
                <a:spcPts val="0"/>
              </a:spcAft>
              <a:buClr>
                <a:schemeClr val="hlink"/>
              </a:buClr>
              <a:buSzPts val="1400"/>
              <a:buFont typeface="Noto Sans Symbols"/>
              <a:buNone/>
              <a:defRPr sz="2000" b="0" i="0" u="none" strike="noStrike" cap="none">
                <a:solidFill>
                  <a:schemeClr val="lt1"/>
                </a:solidFill>
                <a:latin typeface="Tahoma"/>
                <a:ea typeface="Tahoma"/>
                <a:cs typeface="Tahoma"/>
                <a:sym typeface="Tahoma"/>
              </a:defRPr>
            </a:lvl5pPr>
            <a:lvl6pPr marL="2286000" marR="0" lvl="5" indent="0" algn="l" rtl="0">
              <a:spcBef>
                <a:spcPts val="400"/>
              </a:spcBef>
              <a:spcAft>
                <a:spcPts val="0"/>
              </a:spcAft>
              <a:buClr>
                <a:schemeClr val="hlink"/>
              </a:buClr>
              <a:buSzPts val="1400"/>
              <a:buFont typeface="Noto Sans Symbols"/>
              <a:buNone/>
              <a:defRPr sz="2000" b="0" i="0" u="none" strike="noStrike" cap="none">
                <a:solidFill>
                  <a:schemeClr val="lt1"/>
                </a:solidFill>
                <a:latin typeface="Tahoma"/>
                <a:ea typeface="Tahoma"/>
                <a:cs typeface="Tahoma"/>
                <a:sym typeface="Tahoma"/>
              </a:defRPr>
            </a:lvl6pPr>
            <a:lvl7pPr marL="2743200" marR="0" lvl="6" indent="0" algn="l" rtl="0">
              <a:spcBef>
                <a:spcPts val="400"/>
              </a:spcBef>
              <a:spcAft>
                <a:spcPts val="0"/>
              </a:spcAft>
              <a:buClr>
                <a:schemeClr val="hlink"/>
              </a:buClr>
              <a:buSzPts val="1400"/>
              <a:buFont typeface="Noto Sans Symbols"/>
              <a:buNone/>
              <a:defRPr sz="2000" b="0" i="0" u="none" strike="noStrike" cap="none">
                <a:solidFill>
                  <a:schemeClr val="lt1"/>
                </a:solidFill>
                <a:latin typeface="Tahoma"/>
                <a:ea typeface="Tahoma"/>
                <a:cs typeface="Tahoma"/>
                <a:sym typeface="Tahoma"/>
              </a:defRPr>
            </a:lvl7pPr>
            <a:lvl8pPr marL="3200400" marR="0" lvl="7" indent="0" algn="l" rtl="0">
              <a:spcBef>
                <a:spcPts val="400"/>
              </a:spcBef>
              <a:spcAft>
                <a:spcPts val="0"/>
              </a:spcAft>
              <a:buClr>
                <a:schemeClr val="hlink"/>
              </a:buClr>
              <a:buSzPts val="1400"/>
              <a:buFont typeface="Noto Sans Symbols"/>
              <a:buNone/>
              <a:defRPr sz="2000" b="0" i="0" u="none" strike="noStrike" cap="none">
                <a:solidFill>
                  <a:schemeClr val="lt1"/>
                </a:solidFill>
                <a:latin typeface="Tahoma"/>
                <a:ea typeface="Tahoma"/>
                <a:cs typeface="Tahoma"/>
                <a:sym typeface="Tahoma"/>
              </a:defRPr>
            </a:lvl8pPr>
            <a:lvl9pPr marL="3657600" marR="0" lvl="8" indent="0" algn="l" rtl="0">
              <a:spcBef>
                <a:spcPts val="400"/>
              </a:spcBef>
              <a:spcAft>
                <a:spcPts val="0"/>
              </a:spcAft>
              <a:buClr>
                <a:schemeClr val="hlink"/>
              </a:buClr>
              <a:buSzPts val="1400"/>
              <a:buFont typeface="Noto Sans Symbols"/>
              <a:buNone/>
              <a:defRPr sz="2000" b="0" i="0" u="none" strike="noStrike" cap="none">
                <a:solidFill>
                  <a:schemeClr val="lt1"/>
                </a:solidFill>
                <a:latin typeface="Tahoma"/>
                <a:ea typeface="Tahoma"/>
                <a:cs typeface="Tahoma"/>
                <a:sym typeface="Tahoma"/>
              </a:defRPr>
            </a:lvl9pPr>
          </a:lstStyle>
          <a:p>
            <a:endParaRPr/>
          </a:p>
        </p:txBody>
      </p:sp>
      <p:sp>
        <p:nvSpPr>
          <p:cNvPr id="84" name="Google Shape;84;p12"/>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hlink"/>
              </a:buClr>
              <a:buSzPts val="3840"/>
              <a:buFont typeface="Tahoma"/>
              <a:buNone/>
              <a:defRPr sz="1400" b="0" i="0" u="none" strike="noStrike" cap="none">
                <a:solidFill>
                  <a:schemeClr val="lt1"/>
                </a:solidFill>
                <a:latin typeface="Tahoma"/>
                <a:ea typeface="Tahoma"/>
                <a:cs typeface="Tahoma"/>
                <a:sym typeface="Tahoma"/>
              </a:defRPr>
            </a:lvl1pPr>
            <a:lvl2pPr marL="914400" marR="0" lvl="1" indent="-228600" algn="l" rtl="0">
              <a:spcBef>
                <a:spcPts val="240"/>
              </a:spcBef>
              <a:spcAft>
                <a:spcPts val="0"/>
              </a:spcAft>
              <a:buClr>
                <a:schemeClr val="lt1"/>
              </a:buClr>
              <a:buSzPts val="2800"/>
              <a:buFont typeface="Tahoma"/>
              <a:buNone/>
              <a:defRPr sz="1200" b="0" i="0" u="none" strike="noStrike" cap="none">
                <a:solidFill>
                  <a:schemeClr val="lt1"/>
                </a:solidFill>
                <a:latin typeface="Tahoma"/>
                <a:ea typeface="Tahoma"/>
                <a:cs typeface="Tahoma"/>
                <a:sym typeface="Tahoma"/>
              </a:defRPr>
            </a:lvl2pPr>
            <a:lvl3pPr marL="1371600" marR="0" lvl="2" indent="-228600" algn="l" rtl="0">
              <a:spcBef>
                <a:spcPts val="200"/>
              </a:spcBef>
              <a:spcAft>
                <a:spcPts val="0"/>
              </a:spcAft>
              <a:buClr>
                <a:schemeClr val="hlink"/>
              </a:buClr>
              <a:buSzPts val="2880"/>
              <a:buFont typeface="Tahoma"/>
              <a:buNone/>
              <a:defRPr sz="1000" b="0" i="0" u="none" strike="noStrike" cap="none">
                <a:solidFill>
                  <a:schemeClr val="lt1"/>
                </a:solidFill>
                <a:latin typeface="Tahoma"/>
                <a:ea typeface="Tahoma"/>
                <a:cs typeface="Tahoma"/>
                <a:sym typeface="Tahoma"/>
              </a:defRPr>
            </a:lvl3pPr>
            <a:lvl4pPr marL="1828800" marR="0" lvl="3" indent="-228600" algn="l" rtl="0">
              <a:spcBef>
                <a:spcPts val="180"/>
              </a:spcBef>
              <a:spcAft>
                <a:spcPts val="0"/>
              </a:spcAft>
              <a:buClr>
                <a:schemeClr val="lt1"/>
              </a:buClr>
              <a:buSzPts val="2000"/>
              <a:buFont typeface="Tahoma"/>
              <a:buNone/>
              <a:defRPr sz="900" b="0" i="0" u="none" strike="noStrike" cap="none">
                <a:solidFill>
                  <a:schemeClr val="lt1"/>
                </a:solidFill>
                <a:latin typeface="Tahoma"/>
                <a:ea typeface="Tahoma"/>
                <a:cs typeface="Tahoma"/>
                <a:sym typeface="Tahoma"/>
              </a:defRPr>
            </a:lvl4pPr>
            <a:lvl5pPr marL="2286000" marR="0" lvl="4" indent="-228600" algn="l" rtl="0">
              <a:spcBef>
                <a:spcPts val="180"/>
              </a:spcBef>
              <a:spcAft>
                <a:spcPts val="0"/>
              </a:spcAft>
              <a:buClr>
                <a:schemeClr val="hlink"/>
              </a:buClr>
              <a:buSzPts val="1600"/>
              <a:buFont typeface="Noto Sans Symbols"/>
              <a:buNone/>
              <a:defRPr sz="900" b="0" i="0" u="none" strike="noStrike" cap="none">
                <a:solidFill>
                  <a:schemeClr val="lt1"/>
                </a:solidFill>
                <a:latin typeface="Tahoma"/>
                <a:ea typeface="Tahoma"/>
                <a:cs typeface="Tahoma"/>
                <a:sym typeface="Tahoma"/>
              </a:defRPr>
            </a:lvl5pPr>
            <a:lvl6pPr marL="2743200" marR="0" lvl="5" indent="-228600" algn="l" rtl="0">
              <a:spcBef>
                <a:spcPts val="180"/>
              </a:spcBef>
              <a:spcAft>
                <a:spcPts val="0"/>
              </a:spcAft>
              <a:buClr>
                <a:schemeClr val="hlink"/>
              </a:buClr>
              <a:buSzPts val="1600"/>
              <a:buFont typeface="Noto Sans Symbols"/>
              <a:buNone/>
              <a:defRPr sz="900" b="0" i="0" u="none" strike="noStrike" cap="none">
                <a:solidFill>
                  <a:schemeClr val="lt1"/>
                </a:solidFill>
                <a:latin typeface="Tahoma"/>
                <a:ea typeface="Tahoma"/>
                <a:cs typeface="Tahoma"/>
                <a:sym typeface="Tahoma"/>
              </a:defRPr>
            </a:lvl6pPr>
            <a:lvl7pPr marL="3200400" marR="0" lvl="6" indent="-228600" algn="l" rtl="0">
              <a:spcBef>
                <a:spcPts val="180"/>
              </a:spcBef>
              <a:spcAft>
                <a:spcPts val="0"/>
              </a:spcAft>
              <a:buClr>
                <a:schemeClr val="hlink"/>
              </a:buClr>
              <a:buSzPts val="1600"/>
              <a:buFont typeface="Noto Sans Symbols"/>
              <a:buNone/>
              <a:defRPr sz="900" b="0" i="0" u="none" strike="noStrike" cap="none">
                <a:solidFill>
                  <a:schemeClr val="lt1"/>
                </a:solidFill>
                <a:latin typeface="Tahoma"/>
                <a:ea typeface="Tahoma"/>
                <a:cs typeface="Tahoma"/>
                <a:sym typeface="Tahoma"/>
              </a:defRPr>
            </a:lvl7pPr>
            <a:lvl8pPr marL="3657600" marR="0" lvl="7" indent="-228600" algn="l" rtl="0">
              <a:spcBef>
                <a:spcPts val="180"/>
              </a:spcBef>
              <a:spcAft>
                <a:spcPts val="0"/>
              </a:spcAft>
              <a:buClr>
                <a:schemeClr val="hlink"/>
              </a:buClr>
              <a:buSzPts val="1600"/>
              <a:buFont typeface="Noto Sans Symbols"/>
              <a:buNone/>
              <a:defRPr sz="900" b="0" i="0" u="none" strike="noStrike" cap="none">
                <a:solidFill>
                  <a:schemeClr val="lt1"/>
                </a:solidFill>
                <a:latin typeface="Tahoma"/>
                <a:ea typeface="Tahoma"/>
                <a:cs typeface="Tahoma"/>
                <a:sym typeface="Tahoma"/>
              </a:defRPr>
            </a:lvl8pPr>
            <a:lvl9pPr marL="4114800" marR="0" lvl="8" indent="-228600" algn="l" rtl="0">
              <a:spcBef>
                <a:spcPts val="180"/>
              </a:spcBef>
              <a:spcAft>
                <a:spcPts val="0"/>
              </a:spcAft>
              <a:buClr>
                <a:schemeClr val="hlink"/>
              </a:buClr>
              <a:buSzPts val="1600"/>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85" name="Google Shape;85;p12"/>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86" name="Google Shape;86;p1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87" name="Google Shape;87;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90" name="Google Shape;90;p13"/>
          <p:cNvSpPr txBox="1">
            <a:spLocks noGrp="1"/>
          </p:cNvSpPr>
          <p:nvPr>
            <p:ph type="body" idx="1"/>
          </p:nvPr>
        </p:nvSpPr>
        <p:spPr>
          <a:xfrm rot="5400000">
            <a:off x="2514600" y="-152400"/>
            <a:ext cx="4114800" cy="8229600"/>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91" name="Google Shape;91;p13"/>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92" name="Google Shape;92;p13"/>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93" name="Google Shape;93;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rot="5400000">
            <a:off x="4794250" y="2127250"/>
            <a:ext cx="5727700" cy="2057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96" name="Google Shape;96;p14"/>
          <p:cNvSpPr txBox="1">
            <a:spLocks noGrp="1"/>
          </p:cNvSpPr>
          <p:nvPr>
            <p:ph type="body" idx="1"/>
          </p:nvPr>
        </p:nvSpPr>
        <p:spPr>
          <a:xfrm rot="5400000">
            <a:off x="603250" y="146050"/>
            <a:ext cx="5727700" cy="6019800"/>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97" name="Google Shape;97;p1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98" name="Google Shape;98;p14"/>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99" name="Google Shape;99;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e 4 partes de conteúdo" type="fourObj">
  <p:cSld name="FOUR_OBJECT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102" name="Google Shape;102;p15"/>
          <p:cNvSpPr txBox="1">
            <a:spLocks noGrp="1"/>
          </p:cNvSpPr>
          <p:nvPr>
            <p:ph type="body" idx="1"/>
          </p:nvPr>
        </p:nvSpPr>
        <p:spPr>
          <a:xfrm>
            <a:off x="457200" y="1905000"/>
            <a:ext cx="4038600" cy="1981200"/>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03" name="Google Shape;103;p15"/>
          <p:cNvSpPr txBox="1">
            <a:spLocks noGrp="1"/>
          </p:cNvSpPr>
          <p:nvPr>
            <p:ph type="body" idx="2"/>
          </p:nvPr>
        </p:nvSpPr>
        <p:spPr>
          <a:xfrm>
            <a:off x="4648200" y="1905000"/>
            <a:ext cx="4038600" cy="1981200"/>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04" name="Google Shape;104;p15"/>
          <p:cNvSpPr txBox="1">
            <a:spLocks noGrp="1"/>
          </p:cNvSpPr>
          <p:nvPr>
            <p:ph type="body" idx="3"/>
          </p:nvPr>
        </p:nvSpPr>
        <p:spPr>
          <a:xfrm>
            <a:off x="457200" y="4038600"/>
            <a:ext cx="4038600" cy="1981200"/>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05" name="Google Shape;105;p15"/>
          <p:cNvSpPr txBox="1">
            <a:spLocks noGrp="1"/>
          </p:cNvSpPr>
          <p:nvPr>
            <p:ph type="body" idx="4"/>
          </p:nvPr>
        </p:nvSpPr>
        <p:spPr>
          <a:xfrm>
            <a:off x="4648200" y="4038600"/>
            <a:ext cx="4038600" cy="1981200"/>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06" name="Google Shape;106;p15"/>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107" name="Google Shape;107;p15"/>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108" name="Google Shape;108;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údo" type="objOnly">
  <p:cSld name="OBJECT_ONLY">
    <p:spTree>
      <p:nvGrpSpPr>
        <p:cNvPr id="1" name="Shape 22"/>
        <p:cNvGrpSpPr/>
        <p:nvPr/>
      </p:nvGrpSpPr>
      <p:grpSpPr>
        <a:xfrm>
          <a:off x="0" y="0"/>
          <a:ext cx="0" cy="0"/>
          <a:chOff x="0" y="0"/>
          <a:chExt cx="0" cy="0"/>
        </a:xfrm>
      </p:grpSpPr>
      <p:sp>
        <p:nvSpPr>
          <p:cNvPr id="23" name="Google Shape;23;p3"/>
          <p:cNvSpPr txBox="1">
            <a:spLocks noGrp="1"/>
          </p:cNvSpPr>
          <p:nvPr>
            <p:ph type="body" idx="1"/>
          </p:nvPr>
        </p:nvSpPr>
        <p:spPr>
          <a:xfrm>
            <a:off x="457200" y="292100"/>
            <a:ext cx="8229600" cy="5727700"/>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4" name="Google Shape;24;p3"/>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25" name="Google Shape;25;p3"/>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26" name="Google Shape;26;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conteúdo e 2 partes de conteúdo" type="objAndTwoObj">
  <p:cSld name="OBJECT_AND_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29" name="Google Shape;29;p4"/>
          <p:cNvSpPr txBox="1">
            <a:spLocks noGrp="1"/>
          </p:cNvSpPr>
          <p:nvPr>
            <p:ph type="body" idx="1"/>
          </p:nvPr>
        </p:nvSpPr>
        <p:spPr>
          <a:xfrm>
            <a:off x="457200" y="1905000"/>
            <a:ext cx="4038600" cy="4114800"/>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0" name="Google Shape;30;p4"/>
          <p:cNvSpPr txBox="1">
            <a:spLocks noGrp="1"/>
          </p:cNvSpPr>
          <p:nvPr>
            <p:ph type="body" idx="2"/>
          </p:nvPr>
        </p:nvSpPr>
        <p:spPr>
          <a:xfrm>
            <a:off x="4648200" y="1905000"/>
            <a:ext cx="4038600" cy="1981200"/>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1" name="Google Shape;31;p4"/>
          <p:cNvSpPr txBox="1">
            <a:spLocks noGrp="1"/>
          </p:cNvSpPr>
          <p:nvPr>
            <p:ph type="body" idx="3"/>
          </p:nvPr>
        </p:nvSpPr>
        <p:spPr>
          <a:xfrm>
            <a:off x="4648200" y="4038600"/>
            <a:ext cx="4038600" cy="1981200"/>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2" name="Google Shape;32;p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33" name="Google Shape;33;p4"/>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34" name="Google Shape;34;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35"/>
        <p:cNvGrpSpPr/>
        <p:nvPr/>
      </p:nvGrpSpPr>
      <p:grpSpPr>
        <a:xfrm>
          <a:off x="0" y="0"/>
          <a:ext cx="0" cy="0"/>
          <a:chOff x="0" y="0"/>
          <a:chExt cx="0" cy="0"/>
        </a:xfrm>
      </p:grpSpPr>
      <p:sp>
        <p:nvSpPr>
          <p:cNvPr id="36" name="Google Shape;36;p5"/>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37" name="Google Shape;37;p5"/>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38" name="Google Shape;38;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lide de título" type="title">
  <p:cSld name="TITLE">
    <p:spTree>
      <p:nvGrpSpPr>
        <p:cNvPr id="1" name="Shape 39"/>
        <p:cNvGrpSpPr/>
        <p:nvPr/>
      </p:nvGrpSpPr>
      <p:grpSpPr>
        <a:xfrm>
          <a:off x="0" y="0"/>
          <a:ext cx="0" cy="0"/>
          <a:chOff x="0" y="0"/>
          <a:chExt cx="0" cy="0"/>
        </a:xfrm>
      </p:grpSpPr>
      <p:sp>
        <p:nvSpPr>
          <p:cNvPr id="40" name="Google Shape;40;p6"/>
          <p:cNvSpPr/>
          <p:nvPr/>
        </p:nvSpPr>
        <p:spPr>
          <a:xfrm>
            <a:off x="285750" y="2803525"/>
            <a:ext cx="1588" cy="3035300"/>
          </a:xfrm>
          <a:custGeom>
            <a:avLst/>
            <a:gdLst/>
            <a:ahLst/>
            <a:cxnLst/>
            <a:rect l="l" t="t" r="r" b="b"/>
            <a:pathLst>
              <a:path w="120000" h="120000" extrusionOk="0">
                <a:moveTo>
                  <a:pt x="0" y="0"/>
                </a:moveTo>
                <a:lnTo>
                  <a:pt x="0" y="376"/>
                </a:lnTo>
                <a:lnTo>
                  <a:pt x="0" y="376"/>
                </a:lnTo>
                <a:lnTo>
                  <a:pt x="0" y="3765"/>
                </a:lnTo>
                <a:lnTo>
                  <a:pt x="0" y="120000"/>
                </a:lnTo>
                <a:lnTo>
                  <a:pt x="0" y="120000"/>
                </a:lnTo>
                <a:lnTo>
                  <a:pt x="0" y="0"/>
                </a:lnTo>
                <a:lnTo>
                  <a:pt x="0" y="0"/>
                </a:lnTo>
                <a:close/>
              </a:path>
            </a:pathLst>
          </a:custGeom>
          <a:solidFill>
            <a:srgbClr val="6BBA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41" name="Google Shape;41;p6"/>
          <p:cNvSpPr txBox="1">
            <a:spLocks noGrp="1"/>
          </p:cNvSpPr>
          <p:nvPr>
            <p:ph type="ctrTitle"/>
          </p:nvPr>
        </p:nvSpPr>
        <p:spPr>
          <a:xfrm>
            <a:off x="685800" y="1997075"/>
            <a:ext cx="7772400" cy="1431925"/>
          </a:xfrm>
          <a:prstGeom prst="rect">
            <a:avLst/>
          </a:prstGeom>
          <a:noFill/>
          <a:ln>
            <a:noFill/>
          </a:ln>
        </p:spPr>
        <p:txBody>
          <a:bodyPr spcFirstLastPara="1" wrap="square" lIns="91425" tIns="91425" rIns="91425" bIns="91425" anchor="b" anchorCtr="1"/>
          <a:lstStyle>
            <a:lvl1pPr marL="0" marR="0" lvl="0" indent="0" algn="ctr"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42" name="Google Shape;42;p6"/>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hlink"/>
              </a:buClr>
              <a:buSzPts val="3840"/>
              <a:buFont typeface="Tahoma"/>
              <a:buNone/>
              <a:defRPr sz="3200" b="0" i="0" u="none" strike="noStrike" cap="none">
                <a:solidFill>
                  <a:schemeClr val="lt1"/>
                </a:solidFill>
                <a:latin typeface="Tahoma"/>
                <a:ea typeface="Tahoma"/>
                <a:cs typeface="Tahoma"/>
                <a:sym typeface="Tahoma"/>
              </a:defRPr>
            </a:lvl1pPr>
            <a:lvl2pPr marL="742950" marR="0" lvl="1" indent="-28575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143000" marR="0" lvl="2" indent="-22860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600200" marR="0" lvl="3" indent="-228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057400" marR="0" lvl="4" indent="-2286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514600" marR="0" lvl="5" indent="-2286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2971800" marR="0" lvl="6" indent="-2286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429000" marR="0" lvl="7" indent="-2286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3886200" marR="0" lvl="8" indent="-2286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43" name="Google Shape;43;p6"/>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44" name="Google Shape;44;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
        <p:nvSpPr>
          <p:cNvPr id="45" name="Google Shape;45;p6"/>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pic>
        <p:nvPicPr>
          <p:cNvPr id="46" name="Google Shape;46;p6" descr="G:\OUVIDORIA\APRESENTAÇÕES\Logo novo ouvidoria.jpg"/>
          <p:cNvPicPr preferRelativeResize="0"/>
          <p:nvPr/>
        </p:nvPicPr>
        <p:blipFill rotWithShape="1">
          <a:blip r:embed="rId2">
            <a:alphaModFix/>
          </a:blip>
          <a:srcRect/>
          <a:stretch/>
        </p:blipFill>
        <p:spPr>
          <a:xfrm>
            <a:off x="179513" y="188642"/>
            <a:ext cx="1440159" cy="913272"/>
          </a:xfrm>
          <a:prstGeom prst="rect">
            <a:avLst/>
          </a:prstGeom>
          <a:noFill/>
          <a:ln>
            <a:noFill/>
          </a:ln>
          <a:effectLst>
            <a:outerShdw blurRad="44450" dist="27940" dir="5400000" algn="ctr">
              <a:srgbClr val="000000">
                <a:alpha val="31764"/>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49" name="Google Shape;49;p7"/>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hlink"/>
              </a:buClr>
              <a:buSzPts val="3840"/>
              <a:buFont typeface="Tahoma"/>
              <a:buNone/>
              <a:defRPr sz="2000" b="0" i="0" u="none" strike="noStrike" cap="none">
                <a:solidFill>
                  <a:schemeClr val="lt1"/>
                </a:solidFill>
                <a:latin typeface="Tahoma"/>
                <a:ea typeface="Tahoma"/>
                <a:cs typeface="Tahoma"/>
                <a:sym typeface="Tahoma"/>
              </a:defRPr>
            </a:lvl1pPr>
            <a:lvl2pPr marL="914400" marR="0" lvl="1" indent="-228600" algn="l" rtl="0">
              <a:spcBef>
                <a:spcPts val="360"/>
              </a:spcBef>
              <a:spcAft>
                <a:spcPts val="0"/>
              </a:spcAft>
              <a:buClr>
                <a:schemeClr val="lt1"/>
              </a:buClr>
              <a:buSzPts val="2800"/>
              <a:buFont typeface="Tahoma"/>
              <a:buNone/>
              <a:defRPr sz="1800" b="0" i="0" u="none" strike="noStrike" cap="none">
                <a:solidFill>
                  <a:schemeClr val="lt1"/>
                </a:solidFill>
                <a:latin typeface="Tahoma"/>
                <a:ea typeface="Tahoma"/>
                <a:cs typeface="Tahoma"/>
                <a:sym typeface="Tahoma"/>
              </a:defRPr>
            </a:lvl2pPr>
            <a:lvl3pPr marL="1371600" marR="0" lvl="2" indent="-228600" algn="l" rtl="0">
              <a:spcBef>
                <a:spcPts val="320"/>
              </a:spcBef>
              <a:spcAft>
                <a:spcPts val="0"/>
              </a:spcAft>
              <a:buClr>
                <a:schemeClr val="hlink"/>
              </a:buClr>
              <a:buSzPts val="2880"/>
              <a:buFont typeface="Tahoma"/>
              <a:buNone/>
              <a:defRPr sz="1600" b="0" i="0" u="none" strike="noStrike" cap="none">
                <a:solidFill>
                  <a:schemeClr val="lt1"/>
                </a:solidFill>
                <a:latin typeface="Tahoma"/>
                <a:ea typeface="Tahoma"/>
                <a:cs typeface="Tahoma"/>
                <a:sym typeface="Tahoma"/>
              </a:defRPr>
            </a:lvl3pPr>
            <a:lvl4pPr marL="1828800" marR="0" lvl="3" indent="-228600" algn="l" rtl="0">
              <a:spcBef>
                <a:spcPts val="280"/>
              </a:spcBef>
              <a:spcAft>
                <a:spcPts val="0"/>
              </a:spcAft>
              <a:buClr>
                <a:schemeClr val="lt1"/>
              </a:buClr>
              <a:buSzPts val="2000"/>
              <a:buFont typeface="Tahoma"/>
              <a:buNone/>
              <a:defRPr sz="1400" b="0" i="0" u="none" strike="noStrike" cap="none">
                <a:solidFill>
                  <a:schemeClr val="lt1"/>
                </a:solidFill>
                <a:latin typeface="Tahoma"/>
                <a:ea typeface="Tahoma"/>
                <a:cs typeface="Tahoma"/>
                <a:sym typeface="Tahoma"/>
              </a:defRPr>
            </a:lvl4pPr>
            <a:lvl5pPr marL="2286000" marR="0" lvl="4" indent="-228600" algn="l" rtl="0">
              <a:spcBef>
                <a:spcPts val="280"/>
              </a:spcBef>
              <a:spcAft>
                <a:spcPts val="0"/>
              </a:spcAft>
              <a:buClr>
                <a:schemeClr val="hlink"/>
              </a:buClr>
              <a:buSzPts val="1600"/>
              <a:buFont typeface="Noto Sans Symbols"/>
              <a:buNone/>
              <a:defRPr sz="1400" b="0" i="0" u="none" strike="noStrike" cap="none">
                <a:solidFill>
                  <a:schemeClr val="lt1"/>
                </a:solidFill>
                <a:latin typeface="Tahoma"/>
                <a:ea typeface="Tahoma"/>
                <a:cs typeface="Tahoma"/>
                <a:sym typeface="Tahoma"/>
              </a:defRPr>
            </a:lvl5pPr>
            <a:lvl6pPr marL="2743200" marR="0" lvl="5" indent="-228600" algn="l" rtl="0">
              <a:spcBef>
                <a:spcPts val="280"/>
              </a:spcBef>
              <a:spcAft>
                <a:spcPts val="0"/>
              </a:spcAft>
              <a:buClr>
                <a:schemeClr val="hlink"/>
              </a:buClr>
              <a:buSzPts val="1600"/>
              <a:buFont typeface="Noto Sans Symbols"/>
              <a:buNone/>
              <a:defRPr sz="1400" b="0" i="0" u="none" strike="noStrike" cap="none">
                <a:solidFill>
                  <a:schemeClr val="lt1"/>
                </a:solidFill>
                <a:latin typeface="Tahoma"/>
                <a:ea typeface="Tahoma"/>
                <a:cs typeface="Tahoma"/>
                <a:sym typeface="Tahoma"/>
              </a:defRPr>
            </a:lvl6pPr>
            <a:lvl7pPr marL="3200400" marR="0" lvl="6" indent="-228600" algn="l" rtl="0">
              <a:spcBef>
                <a:spcPts val="280"/>
              </a:spcBef>
              <a:spcAft>
                <a:spcPts val="0"/>
              </a:spcAft>
              <a:buClr>
                <a:schemeClr val="hlink"/>
              </a:buClr>
              <a:buSzPts val="1600"/>
              <a:buFont typeface="Noto Sans Symbols"/>
              <a:buNone/>
              <a:defRPr sz="1400" b="0" i="0" u="none" strike="noStrike" cap="none">
                <a:solidFill>
                  <a:schemeClr val="lt1"/>
                </a:solidFill>
                <a:latin typeface="Tahoma"/>
                <a:ea typeface="Tahoma"/>
                <a:cs typeface="Tahoma"/>
                <a:sym typeface="Tahoma"/>
              </a:defRPr>
            </a:lvl7pPr>
            <a:lvl8pPr marL="3657600" marR="0" lvl="7" indent="-228600" algn="l" rtl="0">
              <a:spcBef>
                <a:spcPts val="280"/>
              </a:spcBef>
              <a:spcAft>
                <a:spcPts val="0"/>
              </a:spcAft>
              <a:buClr>
                <a:schemeClr val="hlink"/>
              </a:buClr>
              <a:buSzPts val="1600"/>
              <a:buFont typeface="Noto Sans Symbols"/>
              <a:buNone/>
              <a:defRPr sz="1400" b="0" i="0" u="none" strike="noStrike" cap="none">
                <a:solidFill>
                  <a:schemeClr val="lt1"/>
                </a:solidFill>
                <a:latin typeface="Tahoma"/>
                <a:ea typeface="Tahoma"/>
                <a:cs typeface="Tahoma"/>
                <a:sym typeface="Tahoma"/>
              </a:defRPr>
            </a:lvl8pPr>
            <a:lvl9pPr marL="4114800" marR="0" lvl="8" indent="-228600" algn="l" rtl="0">
              <a:spcBef>
                <a:spcPts val="280"/>
              </a:spcBef>
              <a:spcAft>
                <a:spcPts val="0"/>
              </a:spcAft>
              <a:buClr>
                <a:schemeClr val="hlink"/>
              </a:buClr>
              <a:buSzPts val="1600"/>
              <a:buFont typeface="Noto Sans Symbols"/>
              <a:buNone/>
              <a:defRPr sz="1400" b="0" i="0" u="none" strike="noStrike" cap="none">
                <a:solidFill>
                  <a:schemeClr val="lt1"/>
                </a:solidFill>
                <a:latin typeface="Tahoma"/>
                <a:ea typeface="Tahoma"/>
                <a:cs typeface="Tahoma"/>
                <a:sym typeface="Tahoma"/>
              </a:defRPr>
            </a:lvl9pPr>
          </a:lstStyle>
          <a:p>
            <a:endParaRPr/>
          </a:p>
        </p:txBody>
      </p:sp>
      <p:sp>
        <p:nvSpPr>
          <p:cNvPr id="50" name="Google Shape;50;p7"/>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51" name="Google Shape;51;p7"/>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52" name="Google Shape;52;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55" name="Google Shape;55;p8"/>
          <p:cNvSpPr txBox="1">
            <a:spLocks noGrp="1"/>
          </p:cNvSpPr>
          <p:nvPr>
            <p:ph type="body" idx="1"/>
          </p:nvPr>
        </p:nvSpPr>
        <p:spPr>
          <a:xfrm>
            <a:off x="457200" y="1905000"/>
            <a:ext cx="4038600" cy="4114800"/>
          </a:xfrm>
          <a:prstGeom prst="rect">
            <a:avLst/>
          </a:prstGeom>
          <a:noFill/>
          <a:ln>
            <a:noFill/>
          </a:ln>
        </p:spPr>
        <p:txBody>
          <a:bodyPr spcFirstLastPara="1" wrap="square" lIns="91425" tIns="91425" rIns="91425" bIns="91425" anchor="t" anchorCtr="0"/>
          <a:lstStyle>
            <a:lvl1pPr marL="457200" marR="0" lvl="0" indent="-441960" algn="l" rtl="0">
              <a:spcBef>
                <a:spcPts val="560"/>
              </a:spcBef>
              <a:spcAft>
                <a:spcPts val="0"/>
              </a:spcAft>
              <a:buClr>
                <a:schemeClr val="hlink"/>
              </a:buClr>
              <a:buSzPts val="3360"/>
              <a:buFont typeface="Tahoma"/>
              <a:buChar char="•"/>
              <a:defRPr sz="2800" b="0" i="0" u="none" strike="noStrike" cap="none">
                <a:solidFill>
                  <a:schemeClr val="lt1"/>
                </a:solidFill>
                <a:latin typeface="Tahoma"/>
                <a:ea typeface="Tahoma"/>
                <a:cs typeface="Tahoma"/>
                <a:sym typeface="Tahoma"/>
              </a:defRPr>
            </a:lvl1pPr>
            <a:lvl2pPr marL="914400" marR="0" lvl="1" indent="-381000" algn="l" rtl="0">
              <a:spcBef>
                <a:spcPts val="480"/>
              </a:spcBef>
              <a:spcAft>
                <a:spcPts val="0"/>
              </a:spcAft>
              <a:buClr>
                <a:schemeClr val="lt1"/>
              </a:buClr>
              <a:buSzPts val="2400"/>
              <a:buFont typeface="Tahoma"/>
              <a:buChar char="–"/>
              <a:defRPr sz="2400" b="0" i="0" u="none" strike="noStrike" cap="none">
                <a:solidFill>
                  <a:schemeClr val="lt1"/>
                </a:solidFill>
                <a:latin typeface="Tahoma"/>
                <a:ea typeface="Tahoma"/>
                <a:cs typeface="Tahoma"/>
                <a:sym typeface="Tahoma"/>
              </a:defRPr>
            </a:lvl2pPr>
            <a:lvl3pPr marL="1371600" marR="0" lvl="2" indent="-381000" algn="l" rtl="0">
              <a:spcBef>
                <a:spcPts val="400"/>
              </a:spcBef>
              <a:spcAft>
                <a:spcPts val="0"/>
              </a:spcAft>
              <a:buClr>
                <a:schemeClr val="hlink"/>
              </a:buClr>
              <a:buSzPts val="2400"/>
              <a:buFont typeface="Tahoma"/>
              <a:buChar char="•"/>
              <a:defRPr sz="2000" b="0" i="0" u="none" strike="noStrike" cap="none">
                <a:solidFill>
                  <a:schemeClr val="lt1"/>
                </a:solidFill>
                <a:latin typeface="Tahoma"/>
                <a:ea typeface="Tahoma"/>
                <a:cs typeface="Tahoma"/>
                <a:sym typeface="Tahoma"/>
              </a:defRPr>
            </a:lvl3pPr>
            <a:lvl4pPr marL="1828800" marR="0" lvl="3" indent="-342900" algn="l" rtl="0">
              <a:spcBef>
                <a:spcPts val="360"/>
              </a:spcBef>
              <a:spcAft>
                <a:spcPts val="0"/>
              </a:spcAft>
              <a:buClr>
                <a:schemeClr val="lt1"/>
              </a:buClr>
              <a:buSzPts val="1800"/>
              <a:buFont typeface="Tahoma"/>
              <a:buChar char="–"/>
              <a:defRPr sz="1800" b="0" i="0" u="none" strike="noStrike" cap="none">
                <a:solidFill>
                  <a:schemeClr val="lt1"/>
                </a:solidFill>
                <a:latin typeface="Tahoma"/>
                <a:ea typeface="Tahoma"/>
                <a:cs typeface="Tahoma"/>
                <a:sym typeface="Tahoma"/>
              </a:defRPr>
            </a:lvl4pPr>
            <a:lvl5pPr marL="2286000" marR="0" lvl="4" indent="-320039"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5pPr>
            <a:lvl6pPr marL="2743200" marR="0" lvl="5" indent="-320039"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6pPr>
            <a:lvl7pPr marL="3200400" marR="0" lvl="6" indent="-320039"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7pPr>
            <a:lvl8pPr marL="3657600" marR="0" lvl="7" indent="-320040"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8pPr>
            <a:lvl9pPr marL="4114800" marR="0" lvl="8" indent="-320040"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56" name="Google Shape;56;p8"/>
          <p:cNvSpPr txBox="1">
            <a:spLocks noGrp="1"/>
          </p:cNvSpPr>
          <p:nvPr>
            <p:ph type="body" idx="2"/>
          </p:nvPr>
        </p:nvSpPr>
        <p:spPr>
          <a:xfrm>
            <a:off x="4648200" y="1905000"/>
            <a:ext cx="4038600" cy="4114800"/>
          </a:xfrm>
          <a:prstGeom prst="rect">
            <a:avLst/>
          </a:prstGeom>
          <a:noFill/>
          <a:ln>
            <a:noFill/>
          </a:ln>
        </p:spPr>
        <p:txBody>
          <a:bodyPr spcFirstLastPara="1" wrap="square" lIns="91425" tIns="91425" rIns="91425" bIns="91425" anchor="t" anchorCtr="0"/>
          <a:lstStyle>
            <a:lvl1pPr marL="457200" marR="0" lvl="0" indent="-441960" algn="l" rtl="0">
              <a:spcBef>
                <a:spcPts val="560"/>
              </a:spcBef>
              <a:spcAft>
                <a:spcPts val="0"/>
              </a:spcAft>
              <a:buClr>
                <a:schemeClr val="hlink"/>
              </a:buClr>
              <a:buSzPts val="3360"/>
              <a:buFont typeface="Tahoma"/>
              <a:buChar char="•"/>
              <a:defRPr sz="2800" b="0" i="0" u="none" strike="noStrike" cap="none">
                <a:solidFill>
                  <a:schemeClr val="lt1"/>
                </a:solidFill>
                <a:latin typeface="Tahoma"/>
                <a:ea typeface="Tahoma"/>
                <a:cs typeface="Tahoma"/>
                <a:sym typeface="Tahoma"/>
              </a:defRPr>
            </a:lvl1pPr>
            <a:lvl2pPr marL="914400" marR="0" lvl="1" indent="-381000" algn="l" rtl="0">
              <a:spcBef>
                <a:spcPts val="480"/>
              </a:spcBef>
              <a:spcAft>
                <a:spcPts val="0"/>
              </a:spcAft>
              <a:buClr>
                <a:schemeClr val="lt1"/>
              </a:buClr>
              <a:buSzPts val="2400"/>
              <a:buFont typeface="Tahoma"/>
              <a:buChar char="–"/>
              <a:defRPr sz="2400" b="0" i="0" u="none" strike="noStrike" cap="none">
                <a:solidFill>
                  <a:schemeClr val="lt1"/>
                </a:solidFill>
                <a:latin typeface="Tahoma"/>
                <a:ea typeface="Tahoma"/>
                <a:cs typeface="Tahoma"/>
                <a:sym typeface="Tahoma"/>
              </a:defRPr>
            </a:lvl2pPr>
            <a:lvl3pPr marL="1371600" marR="0" lvl="2" indent="-381000" algn="l" rtl="0">
              <a:spcBef>
                <a:spcPts val="400"/>
              </a:spcBef>
              <a:spcAft>
                <a:spcPts val="0"/>
              </a:spcAft>
              <a:buClr>
                <a:schemeClr val="hlink"/>
              </a:buClr>
              <a:buSzPts val="2400"/>
              <a:buFont typeface="Tahoma"/>
              <a:buChar char="•"/>
              <a:defRPr sz="2000" b="0" i="0" u="none" strike="noStrike" cap="none">
                <a:solidFill>
                  <a:schemeClr val="lt1"/>
                </a:solidFill>
                <a:latin typeface="Tahoma"/>
                <a:ea typeface="Tahoma"/>
                <a:cs typeface="Tahoma"/>
                <a:sym typeface="Tahoma"/>
              </a:defRPr>
            </a:lvl3pPr>
            <a:lvl4pPr marL="1828800" marR="0" lvl="3" indent="-342900" algn="l" rtl="0">
              <a:spcBef>
                <a:spcPts val="360"/>
              </a:spcBef>
              <a:spcAft>
                <a:spcPts val="0"/>
              </a:spcAft>
              <a:buClr>
                <a:schemeClr val="lt1"/>
              </a:buClr>
              <a:buSzPts val="1800"/>
              <a:buFont typeface="Tahoma"/>
              <a:buChar char="–"/>
              <a:defRPr sz="1800" b="0" i="0" u="none" strike="noStrike" cap="none">
                <a:solidFill>
                  <a:schemeClr val="lt1"/>
                </a:solidFill>
                <a:latin typeface="Tahoma"/>
                <a:ea typeface="Tahoma"/>
                <a:cs typeface="Tahoma"/>
                <a:sym typeface="Tahoma"/>
              </a:defRPr>
            </a:lvl4pPr>
            <a:lvl5pPr marL="2286000" marR="0" lvl="4" indent="-320039"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5pPr>
            <a:lvl6pPr marL="2743200" marR="0" lvl="5" indent="-320039"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6pPr>
            <a:lvl7pPr marL="3200400" marR="0" lvl="6" indent="-320039"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7pPr>
            <a:lvl8pPr marL="3657600" marR="0" lvl="7" indent="-320040"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8pPr>
            <a:lvl9pPr marL="4114800" marR="0" lvl="8" indent="-320040"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57" name="Google Shape;57;p8"/>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58" name="Google Shape;58;p8"/>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59" name="Google Shape;59;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62" name="Google Shape;62;p9"/>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hlink"/>
              </a:buClr>
              <a:buSzPts val="3840"/>
              <a:buFont typeface="Tahoma"/>
              <a:buNone/>
              <a:defRPr sz="2400" b="1" i="0" u="none" strike="noStrike" cap="none">
                <a:solidFill>
                  <a:schemeClr val="lt1"/>
                </a:solidFill>
                <a:latin typeface="Tahoma"/>
                <a:ea typeface="Tahoma"/>
                <a:cs typeface="Tahoma"/>
                <a:sym typeface="Tahoma"/>
              </a:defRPr>
            </a:lvl1pPr>
            <a:lvl2pPr marL="914400" marR="0" lvl="1" indent="-228600" algn="l" rtl="0">
              <a:spcBef>
                <a:spcPts val="400"/>
              </a:spcBef>
              <a:spcAft>
                <a:spcPts val="0"/>
              </a:spcAft>
              <a:buClr>
                <a:schemeClr val="lt1"/>
              </a:buClr>
              <a:buSzPts val="2800"/>
              <a:buFont typeface="Tahoma"/>
              <a:buNone/>
              <a:defRPr sz="2000" b="1" i="0" u="none" strike="noStrike" cap="none">
                <a:solidFill>
                  <a:schemeClr val="lt1"/>
                </a:solidFill>
                <a:latin typeface="Tahoma"/>
                <a:ea typeface="Tahoma"/>
                <a:cs typeface="Tahoma"/>
                <a:sym typeface="Tahoma"/>
              </a:defRPr>
            </a:lvl2pPr>
            <a:lvl3pPr marL="1371600" marR="0" lvl="2" indent="-228600" algn="l" rtl="0">
              <a:spcBef>
                <a:spcPts val="360"/>
              </a:spcBef>
              <a:spcAft>
                <a:spcPts val="0"/>
              </a:spcAft>
              <a:buClr>
                <a:schemeClr val="hlink"/>
              </a:buClr>
              <a:buSzPts val="2880"/>
              <a:buFont typeface="Tahoma"/>
              <a:buNone/>
              <a:defRPr sz="1800" b="1" i="0" u="none" strike="noStrike" cap="none">
                <a:solidFill>
                  <a:schemeClr val="lt1"/>
                </a:solidFill>
                <a:latin typeface="Tahoma"/>
                <a:ea typeface="Tahoma"/>
                <a:cs typeface="Tahoma"/>
                <a:sym typeface="Tahoma"/>
              </a:defRPr>
            </a:lvl3pPr>
            <a:lvl4pPr marL="1828800" marR="0" lvl="3" indent="-228600" algn="l" rtl="0">
              <a:spcBef>
                <a:spcPts val="320"/>
              </a:spcBef>
              <a:spcAft>
                <a:spcPts val="0"/>
              </a:spcAft>
              <a:buClr>
                <a:schemeClr val="lt1"/>
              </a:buClr>
              <a:buSzPts val="2000"/>
              <a:buFont typeface="Tahoma"/>
              <a:buNone/>
              <a:defRPr sz="1600" b="1" i="0" u="none" strike="noStrike" cap="none">
                <a:solidFill>
                  <a:schemeClr val="lt1"/>
                </a:solidFill>
                <a:latin typeface="Tahoma"/>
                <a:ea typeface="Tahoma"/>
                <a:cs typeface="Tahoma"/>
                <a:sym typeface="Tahoma"/>
              </a:defRPr>
            </a:lvl4pPr>
            <a:lvl5pPr marL="2286000" marR="0" lvl="4" indent="-228600" algn="l" rtl="0">
              <a:spcBef>
                <a:spcPts val="320"/>
              </a:spcBef>
              <a:spcAft>
                <a:spcPts val="0"/>
              </a:spcAft>
              <a:buClr>
                <a:schemeClr val="hlink"/>
              </a:buClr>
              <a:buSzPts val="1600"/>
              <a:buFont typeface="Noto Sans Symbols"/>
              <a:buNone/>
              <a:defRPr sz="1600" b="1" i="0" u="none" strike="noStrike" cap="none">
                <a:solidFill>
                  <a:schemeClr val="lt1"/>
                </a:solidFill>
                <a:latin typeface="Tahoma"/>
                <a:ea typeface="Tahoma"/>
                <a:cs typeface="Tahoma"/>
                <a:sym typeface="Tahoma"/>
              </a:defRPr>
            </a:lvl5pPr>
            <a:lvl6pPr marL="2743200" marR="0" lvl="5" indent="-228600" algn="l" rtl="0">
              <a:spcBef>
                <a:spcPts val="320"/>
              </a:spcBef>
              <a:spcAft>
                <a:spcPts val="0"/>
              </a:spcAft>
              <a:buClr>
                <a:schemeClr val="hlink"/>
              </a:buClr>
              <a:buSzPts val="1600"/>
              <a:buFont typeface="Noto Sans Symbols"/>
              <a:buNone/>
              <a:defRPr sz="1600" b="1" i="0" u="none" strike="noStrike" cap="none">
                <a:solidFill>
                  <a:schemeClr val="lt1"/>
                </a:solidFill>
                <a:latin typeface="Tahoma"/>
                <a:ea typeface="Tahoma"/>
                <a:cs typeface="Tahoma"/>
                <a:sym typeface="Tahoma"/>
              </a:defRPr>
            </a:lvl6pPr>
            <a:lvl7pPr marL="3200400" marR="0" lvl="6" indent="-228600" algn="l" rtl="0">
              <a:spcBef>
                <a:spcPts val="320"/>
              </a:spcBef>
              <a:spcAft>
                <a:spcPts val="0"/>
              </a:spcAft>
              <a:buClr>
                <a:schemeClr val="hlink"/>
              </a:buClr>
              <a:buSzPts val="1600"/>
              <a:buFont typeface="Noto Sans Symbols"/>
              <a:buNone/>
              <a:defRPr sz="1600" b="1" i="0" u="none" strike="noStrike" cap="none">
                <a:solidFill>
                  <a:schemeClr val="lt1"/>
                </a:solidFill>
                <a:latin typeface="Tahoma"/>
                <a:ea typeface="Tahoma"/>
                <a:cs typeface="Tahoma"/>
                <a:sym typeface="Tahoma"/>
              </a:defRPr>
            </a:lvl7pPr>
            <a:lvl8pPr marL="3657600" marR="0" lvl="7" indent="-228600" algn="l" rtl="0">
              <a:spcBef>
                <a:spcPts val="320"/>
              </a:spcBef>
              <a:spcAft>
                <a:spcPts val="0"/>
              </a:spcAft>
              <a:buClr>
                <a:schemeClr val="hlink"/>
              </a:buClr>
              <a:buSzPts val="1600"/>
              <a:buFont typeface="Noto Sans Symbols"/>
              <a:buNone/>
              <a:defRPr sz="1600" b="1" i="0" u="none" strike="noStrike" cap="none">
                <a:solidFill>
                  <a:schemeClr val="lt1"/>
                </a:solidFill>
                <a:latin typeface="Tahoma"/>
                <a:ea typeface="Tahoma"/>
                <a:cs typeface="Tahoma"/>
                <a:sym typeface="Tahoma"/>
              </a:defRPr>
            </a:lvl8pPr>
            <a:lvl9pPr marL="4114800" marR="0" lvl="8" indent="-228600" algn="l" rtl="0">
              <a:spcBef>
                <a:spcPts val="320"/>
              </a:spcBef>
              <a:spcAft>
                <a:spcPts val="0"/>
              </a:spcAft>
              <a:buClr>
                <a:schemeClr val="hlink"/>
              </a:buClr>
              <a:buSzPts val="1600"/>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63" name="Google Shape;63;p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1pPr>
            <a:lvl2pPr marL="914400" marR="0" lvl="1"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2pPr>
            <a:lvl3pPr marL="1371600" marR="0" lvl="2" indent="-365760" algn="l" rtl="0">
              <a:spcBef>
                <a:spcPts val="360"/>
              </a:spcBef>
              <a:spcAft>
                <a:spcPts val="0"/>
              </a:spcAft>
              <a:buClr>
                <a:schemeClr val="hlink"/>
              </a:buClr>
              <a:buSzPts val="2160"/>
              <a:buFont typeface="Tahoma"/>
              <a:buChar char="•"/>
              <a:defRPr sz="1800" b="0" i="0" u="none" strike="noStrike" cap="none">
                <a:solidFill>
                  <a:schemeClr val="lt1"/>
                </a:solidFill>
                <a:latin typeface="Tahoma"/>
                <a:ea typeface="Tahoma"/>
                <a:cs typeface="Tahoma"/>
                <a:sym typeface="Tahoma"/>
              </a:defRPr>
            </a:lvl3pPr>
            <a:lvl4pPr marL="1828800" marR="0" lvl="3" indent="-330200" algn="l" rtl="0">
              <a:spcBef>
                <a:spcPts val="320"/>
              </a:spcBef>
              <a:spcAft>
                <a:spcPts val="0"/>
              </a:spcAft>
              <a:buClr>
                <a:schemeClr val="lt1"/>
              </a:buClr>
              <a:buSzPts val="1600"/>
              <a:buFont typeface="Tahoma"/>
              <a:buChar char="–"/>
              <a:defRPr sz="1600" b="0" i="0" u="none" strike="noStrike" cap="none">
                <a:solidFill>
                  <a:schemeClr val="lt1"/>
                </a:solidFill>
                <a:latin typeface="Tahoma"/>
                <a:ea typeface="Tahoma"/>
                <a:cs typeface="Tahoma"/>
                <a:sym typeface="Tahoma"/>
              </a:defRPr>
            </a:lvl4pPr>
            <a:lvl5pPr marL="2286000" marR="0" lvl="4"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5pPr>
            <a:lvl6pPr marL="2743200" marR="0" lvl="5"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6pPr>
            <a:lvl7pPr marL="3200400" marR="0" lvl="6"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7pPr>
            <a:lvl8pPr marL="3657600" marR="0" lvl="7"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8pPr>
            <a:lvl9pPr marL="4114800" marR="0" lvl="8"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64" name="Google Shape;64;p9"/>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hlink"/>
              </a:buClr>
              <a:buSzPts val="3840"/>
              <a:buFont typeface="Tahoma"/>
              <a:buNone/>
              <a:defRPr sz="2400" b="1" i="0" u="none" strike="noStrike" cap="none">
                <a:solidFill>
                  <a:schemeClr val="lt1"/>
                </a:solidFill>
                <a:latin typeface="Tahoma"/>
                <a:ea typeface="Tahoma"/>
                <a:cs typeface="Tahoma"/>
                <a:sym typeface="Tahoma"/>
              </a:defRPr>
            </a:lvl1pPr>
            <a:lvl2pPr marL="914400" marR="0" lvl="1" indent="-228600" algn="l" rtl="0">
              <a:spcBef>
                <a:spcPts val="400"/>
              </a:spcBef>
              <a:spcAft>
                <a:spcPts val="0"/>
              </a:spcAft>
              <a:buClr>
                <a:schemeClr val="lt1"/>
              </a:buClr>
              <a:buSzPts val="2800"/>
              <a:buFont typeface="Tahoma"/>
              <a:buNone/>
              <a:defRPr sz="2000" b="1" i="0" u="none" strike="noStrike" cap="none">
                <a:solidFill>
                  <a:schemeClr val="lt1"/>
                </a:solidFill>
                <a:latin typeface="Tahoma"/>
                <a:ea typeface="Tahoma"/>
                <a:cs typeface="Tahoma"/>
                <a:sym typeface="Tahoma"/>
              </a:defRPr>
            </a:lvl2pPr>
            <a:lvl3pPr marL="1371600" marR="0" lvl="2" indent="-228600" algn="l" rtl="0">
              <a:spcBef>
                <a:spcPts val="360"/>
              </a:spcBef>
              <a:spcAft>
                <a:spcPts val="0"/>
              </a:spcAft>
              <a:buClr>
                <a:schemeClr val="hlink"/>
              </a:buClr>
              <a:buSzPts val="2880"/>
              <a:buFont typeface="Tahoma"/>
              <a:buNone/>
              <a:defRPr sz="1800" b="1" i="0" u="none" strike="noStrike" cap="none">
                <a:solidFill>
                  <a:schemeClr val="lt1"/>
                </a:solidFill>
                <a:latin typeface="Tahoma"/>
                <a:ea typeface="Tahoma"/>
                <a:cs typeface="Tahoma"/>
                <a:sym typeface="Tahoma"/>
              </a:defRPr>
            </a:lvl3pPr>
            <a:lvl4pPr marL="1828800" marR="0" lvl="3" indent="-228600" algn="l" rtl="0">
              <a:spcBef>
                <a:spcPts val="320"/>
              </a:spcBef>
              <a:spcAft>
                <a:spcPts val="0"/>
              </a:spcAft>
              <a:buClr>
                <a:schemeClr val="lt1"/>
              </a:buClr>
              <a:buSzPts val="2000"/>
              <a:buFont typeface="Tahoma"/>
              <a:buNone/>
              <a:defRPr sz="1600" b="1" i="0" u="none" strike="noStrike" cap="none">
                <a:solidFill>
                  <a:schemeClr val="lt1"/>
                </a:solidFill>
                <a:latin typeface="Tahoma"/>
                <a:ea typeface="Tahoma"/>
                <a:cs typeface="Tahoma"/>
                <a:sym typeface="Tahoma"/>
              </a:defRPr>
            </a:lvl4pPr>
            <a:lvl5pPr marL="2286000" marR="0" lvl="4" indent="-228600" algn="l" rtl="0">
              <a:spcBef>
                <a:spcPts val="320"/>
              </a:spcBef>
              <a:spcAft>
                <a:spcPts val="0"/>
              </a:spcAft>
              <a:buClr>
                <a:schemeClr val="hlink"/>
              </a:buClr>
              <a:buSzPts val="1600"/>
              <a:buFont typeface="Noto Sans Symbols"/>
              <a:buNone/>
              <a:defRPr sz="1600" b="1" i="0" u="none" strike="noStrike" cap="none">
                <a:solidFill>
                  <a:schemeClr val="lt1"/>
                </a:solidFill>
                <a:latin typeface="Tahoma"/>
                <a:ea typeface="Tahoma"/>
                <a:cs typeface="Tahoma"/>
                <a:sym typeface="Tahoma"/>
              </a:defRPr>
            </a:lvl5pPr>
            <a:lvl6pPr marL="2743200" marR="0" lvl="5" indent="-228600" algn="l" rtl="0">
              <a:spcBef>
                <a:spcPts val="320"/>
              </a:spcBef>
              <a:spcAft>
                <a:spcPts val="0"/>
              </a:spcAft>
              <a:buClr>
                <a:schemeClr val="hlink"/>
              </a:buClr>
              <a:buSzPts val="1600"/>
              <a:buFont typeface="Noto Sans Symbols"/>
              <a:buNone/>
              <a:defRPr sz="1600" b="1" i="0" u="none" strike="noStrike" cap="none">
                <a:solidFill>
                  <a:schemeClr val="lt1"/>
                </a:solidFill>
                <a:latin typeface="Tahoma"/>
                <a:ea typeface="Tahoma"/>
                <a:cs typeface="Tahoma"/>
                <a:sym typeface="Tahoma"/>
              </a:defRPr>
            </a:lvl6pPr>
            <a:lvl7pPr marL="3200400" marR="0" lvl="6" indent="-228600" algn="l" rtl="0">
              <a:spcBef>
                <a:spcPts val="320"/>
              </a:spcBef>
              <a:spcAft>
                <a:spcPts val="0"/>
              </a:spcAft>
              <a:buClr>
                <a:schemeClr val="hlink"/>
              </a:buClr>
              <a:buSzPts val="1600"/>
              <a:buFont typeface="Noto Sans Symbols"/>
              <a:buNone/>
              <a:defRPr sz="1600" b="1" i="0" u="none" strike="noStrike" cap="none">
                <a:solidFill>
                  <a:schemeClr val="lt1"/>
                </a:solidFill>
                <a:latin typeface="Tahoma"/>
                <a:ea typeface="Tahoma"/>
                <a:cs typeface="Tahoma"/>
                <a:sym typeface="Tahoma"/>
              </a:defRPr>
            </a:lvl7pPr>
            <a:lvl8pPr marL="3657600" marR="0" lvl="7" indent="-228600" algn="l" rtl="0">
              <a:spcBef>
                <a:spcPts val="320"/>
              </a:spcBef>
              <a:spcAft>
                <a:spcPts val="0"/>
              </a:spcAft>
              <a:buClr>
                <a:schemeClr val="hlink"/>
              </a:buClr>
              <a:buSzPts val="1600"/>
              <a:buFont typeface="Noto Sans Symbols"/>
              <a:buNone/>
              <a:defRPr sz="1600" b="1" i="0" u="none" strike="noStrike" cap="none">
                <a:solidFill>
                  <a:schemeClr val="lt1"/>
                </a:solidFill>
                <a:latin typeface="Tahoma"/>
                <a:ea typeface="Tahoma"/>
                <a:cs typeface="Tahoma"/>
                <a:sym typeface="Tahoma"/>
              </a:defRPr>
            </a:lvl8pPr>
            <a:lvl9pPr marL="4114800" marR="0" lvl="8" indent="-228600" algn="l" rtl="0">
              <a:spcBef>
                <a:spcPts val="320"/>
              </a:spcBef>
              <a:spcAft>
                <a:spcPts val="0"/>
              </a:spcAft>
              <a:buClr>
                <a:schemeClr val="hlink"/>
              </a:buClr>
              <a:buSzPts val="1600"/>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65" name="Google Shape;65;p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1pPr>
            <a:lvl2pPr marL="914400" marR="0" lvl="1"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2pPr>
            <a:lvl3pPr marL="1371600" marR="0" lvl="2" indent="-365760" algn="l" rtl="0">
              <a:spcBef>
                <a:spcPts val="360"/>
              </a:spcBef>
              <a:spcAft>
                <a:spcPts val="0"/>
              </a:spcAft>
              <a:buClr>
                <a:schemeClr val="hlink"/>
              </a:buClr>
              <a:buSzPts val="2160"/>
              <a:buFont typeface="Tahoma"/>
              <a:buChar char="•"/>
              <a:defRPr sz="1800" b="0" i="0" u="none" strike="noStrike" cap="none">
                <a:solidFill>
                  <a:schemeClr val="lt1"/>
                </a:solidFill>
                <a:latin typeface="Tahoma"/>
                <a:ea typeface="Tahoma"/>
                <a:cs typeface="Tahoma"/>
                <a:sym typeface="Tahoma"/>
              </a:defRPr>
            </a:lvl3pPr>
            <a:lvl4pPr marL="1828800" marR="0" lvl="3" indent="-330200" algn="l" rtl="0">
              <a:spcBef>
                <a:spcPts val="320"/>
              </a:spcBef>
              <a:spcAft>
                <a:spcPts val="0"/>
              </a:spcAft>
              <a:buClr>
                <a:schemeClr val="lt1"/>
              </a:buClr>
              <a:buSzPts val="1600"/>
              <a:buFont typeface="Tahoma"/>
              <a:buChar char="–"/>
              <a:defRPr sz="1600" b="0" i="0" u="none" strike="noStrike" cap="none">
                <a:solidFill>
                  <a:schemeClr val="lt1"/>
                </a:solidFill>
                <a:latin typeface="Tahoma"/>
                <a:ea typeface="Tahoma"/>
                <a:cs typeface="Tahoma"/>
                <a:sym typeface="Tahoma"/>
              </a:defRPr>
            </a:lvl4pPr>
            <a:lvl5pPr marL="2286000" marR="0" lvl="4"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5pPr>
            <a:lvl6pPr marL="2743200" marR="0" lvl="5"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6pPr>
            <a:lvl7pPr marL="3200400" marR="0" lvl="6"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7pPr>
            <a:lvl8pPr marL="3657600" marR="0" lvl="7"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8pPr>
            <a:lvl9pPr marL="4114800" marR="0" lvl="8"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66" name="Google Shape;66;p9"/>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67" name="Google Shape;67;p9"/>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68" name="Google Shape;68;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71" name="Google Shape;71;p10"/>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72" name="Google Shape;72;p10"/>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73" name="Google Shape;73;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L="0" marR="0" lvl="1"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L="0" marR="0" lvl="2"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L="0" marR="0" lvl="3"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L="0" marR="0" lvl="4"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L="457200" marR="0" lvl="5"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L="914400" marR="0" lvl="6"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L="1371600" marR="0" lvl="7"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L="1828800" marR="0" lvl="8" indent="0"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11" name="Google Shape;11;p1"/>
          <p:cNvSpPr txBox="1">
            <a:spLocks noGrp="1"/>
          </p:cNvSpPr>
          <p:nvPr>
            <p:ph type="body" idx="1"/>
          </p:nvPr>
        </p:nvSpPr>
        <p:spPr>
          <a:xfrm>
            <a:off x="457200" y="1905000"/>
            <a:ext cx="8229600" cy="4114800"/>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L="2286000" marR="0" lvl="5"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L="2743200" marR="0" lvl="6"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L="3200400" marR="0" lvl="7"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L="3657600" marR="0" lvl="8" indent="0" algn="l" rtl="0">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pic>
        <p:nvPicPr>
          <p:cNvPr id="15" name="Google Shape;15;p1" descr="G:\OUVIDORIA\APRESENTAÇÕES\Logo novo ouvidoria.jpg"/>
          <p:cNvPicPr preferRelativeResize="0"/>
          <p:nvPr/>
        </p:nvPicPr>
        <p:blipFill rotWithShape="1">
          <a:blip r:embed="rId17">
            <a:alphaModFix/>
          </a:blip>
          <a:srcRect/>
          <a:stretch/>
        </p:blipFill>
        <p:spPr>
          <a:xfrm>
            <a:off x="179513" y="188642"/>
            <a:ext cx="1440159" cy="913272"/>
          </a:xfrm>
          <a:prstGeom prst="rect">
            <a:avLst/>
          </a:prstGeom>
          <a:noFill/>
          <a:ln>
            <a:noFill/>
          </a:ln>
          <a:effectLst>
            <a:outerShdw blurRad="44450" dist="27940" dir="5400000" algn="ctr">
              <a:srgbClr val="000000">
                <a:alpha val="31764"/>
              </a:srgbClr>
            </a:outerShdw>
          </a:effec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ouvidoria@tce.pe.gov.br"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tce.pe.gov.br/indicedetransparencia/"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ce.pe.gov.br/internet/index.php/ouvidoria"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elefante/sistemas/ap/consulta_processo.asp?ITHcprc=15086276"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tce.pe.gov.br/internet/index.php/ouvidoria"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sistemas.tce.pe.gov.br/tomeconta/TelaInicial!principal;jsessionid=F47AC9517313119F71CC57DB3375667C.jcidadao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iga:8080/siga/downloadAPAction.do?codigo=1364690"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b="0" i="0" u="none" strike="noStrike" cap="none">
              <a:solidFill>
                <a:schemeClr val="lt2"/>
              </a:solidFill>
              <a:latin typeface="Tahoma"/>
              <a:ea typeface="Tahoma"/>
              <a:cs typeface="Tahoma"/>
              <a:sym typeface="Tahoma"/>
            </a:endParaRPr>
          </a:p>
        </p:txBody>
      </p:sp>
      <p:sp>
        <p:nvSpPr>
          <p:cNvPr id="114" name="Google Shape;114;p16"/>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99059" algn="l" rtl="0">
              <a:spcBef>
                <a:spcPts val="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p:txBody>
      </p:sp>
      <p:pic>
        <p:nvPicPr>
          <p:cNvPr id="115" name="Google Shape;115;p16" descr="C:\Users\0693\Downloads\Mapa_A1_06 (2).png"/>
          <p:cNvPicPr preferRelativeResize="0"/>
          <p:nvPr/>
        </p:nvPicPr>
        <p:blipFill rotWithShape="1">
          <a:blip r:embed="rId3">
            <a:alphaModFix/>
          </a:blip>
          <a:srcRect/>
          <a:stretch/>
        </p:blipFill>
        <p:spPr>
          <a:xfrm>
            <a:off x="0" y="0"/>
            <a:ext cx="9144000" cy="7162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body" idx="4294967295"/>
          </p:nvPr>
        </p:nvSpPr>
        <p:spPr>
          <a:xfrm>
            <a:off x="211625" y="1774175"/>
            <a:ext cx="8825400" cy="4896600"/>
          </a:xfrm>
          <a:prstGeom prst="rect">
            <a:avLst/>
          </a:prstGeom>
          <a:solidFill>
            <a:srgbClr val="BED3FF"/>
          </a:solidFill>
          <a:ln>
            <a:noFill/>
          </a:ln>
        </p:spPr>
        <p:txBody>
          <a:bodyPr spcFirstLastPara="1" wrap="square" lIns="91425" tIns="45700" rIns="91425" bIns="45700" anchor="t" anchorCtr="0">
            <a:noAutofit/>
          </a:bodyPr>
          <a:lstStyle/>
          <a:p>
            <a:pPr marL="457200" marR="0" lvl="0" indent="-419100" algn="l" rtl="0">
              <a:lnSpc>
                <a:spcPct val="80000"/>
              </a:lnSpc>
              <a:spcBef>
                <a:spcPts val="0"/>
              </a:spcBef>
              <a:spcAft>
                <a:spcPts val="0"/>
              </a:spcAft>
              <a:buClr>
                <a:srgbClr val="000000"/>
              </a:buClr>
              <a:buSzPts val="3000"/>
              <a:buFont typeface="Arial Black"/>
              <a:buChar char="❖"/>
            </a:pPr>
            <a:r>
              <a:rPr lang="pt-BR" sz="3200" b="1" i="0" u="none" strike="noStrike" cap="none" dirty="0">
                <a:solidFill>
                  <a:srgbClr val="151515"/>
                </a:solidFill>
                <a:latin typeface="Arial Black"/>
                <a:ea typeface="Arial Black"/>
                <a:cs typeface="Arial Black"/>
                <a:sym typeface="Arial Black"/>
              </a:rPr>
              <a:t>Site da ouvidoria na internet: </a:t>
            </a:r>
            <a:r>
              <a:rPr lang="pt-BR" sz="2000" b="1" i="0" u="none" strike="noStrike" cap="none" dirty="0">
                <a:solidFill>
                  <a:srgbClr val="FF0000"/>
                </a:solidFill>
                <a:latin typeface="Arial Black"/>
                <a:ea typeface="Arial Black"/>
                <a:cs typeface="Arial Black"/>
                <a:sym typeface="Arial Black"/>
              </a:rPr>
              <a:t>http://www.tce.pe.gov.br/internet/index.</a:t>
            </a:r>
            <a:r>
              <a:rPr lang="pt-BR" sz="2000" b="1" i="0" u="none" strike="noStrike" cap="none" dirty="0" err="1">
                <a:solidFill>
                  <a:srgbClr val="FF0000"/>
                </a:solidFill>
                <a:latin typeface="Arial Black"/>
                <a:ea typeface="Arial Black"/>
                <a:cs typeface="Arial Black"/>
                <a:sym typeface="Arial Black"/>
              </a:rPr>
              <a:t>php</a:t>
            </a:r>
            <a:r>
              <a:rPr lang="pt-BR" sz="2000" b="1" i="0" u="none" strike="noStrike" cap="none" dirty="0">
                <a:solidFill>
                  <a:srgbClr val="FF0000"/>
                </a:solidFill>
                <a:latin typeface="Arial Black"/>
                <a:ea typeface="Arial Black"/>
                <a:cs typeface="Arial Black"/>
                <a:sym typeface="Arial Black"/>
              </a:rPr>
              <a:t>/ouvidoria</a:t>
            </a:r>
            <a:endParaRPr sz="2000" b="1" i="0" u="none" strike="noStrike" cap="none" dirty="0">
              <a:solidFill>
                <a:srgbClr val="FF0000"/>
              </a:solidFill>
              <a:latin typeface="Arial Black"/>
              <a:ea typeface="Arial Black"/>
              <a:cs typeface="Arial Black"/>
              <a:sym typeface="Arial Black"/>
            </a:endParaRPr>
          </a:p>
          <a:p>
            <a:pPr marL="0" marR="0" lvl="0" indent="0" algn="l" rtl="0">
              <a:lnSpc>
                <a:spcPct val="80000"/>
              </a:lnSpc>
              <a:spcBef>
                <a:spcPts val="0"/>
              </a:spcBef>
              <a:spcAft>
                <a:spcPts val="0"/>
              </a:spcAft>
              <a:buNone/>
            </a:pPr>
            <a:endParaRPr sz="2000" b="1" dirty="0">
              <a:solidFill>
                <a:srgbClr val="FF0000"/>
              </a:solidFill>
              <a:latin typeface="Arial Black"/>
              <a:ea typeface="Arial Black"/>
              <a:cs typeface="Arial Black"/>
              <a:sym typeface="Arial Black"/>
            </a:endParaRPr>
          </a:p>
          <a:p>
            <a:pPr marL="457200" marR="0" lvl="0" indent="-419100" algn="l" rtl="0">
              <a:lnSpc>
                <a:spcPct val="80000"/>
              </a:lnSpc>
              <a:spcBef>
                <a:spcPts val="1500"/>
              </a:spcBef>
              <a:spcAft>
                <a:spcPts val="0"/>
              </a:spcAft>
              <a:buClr>
                <a:srgbClr val="000000"/>
              </a:buClr>
              <a:buSzPts val="3000"/>
              <a:buFont typeface="Arial Black"/>
              <a:buChar char="❖"/>
            </a:pPr>
            <a:r>
              <a:rPr lang="pt-BR" sz="3000" b="1" i="0" u="none" strike="noStrike" cap="none" dirty="0">
                <a:solidFill>
                  <a:srgbClr val="151515"/>
                </a:solidFill>
                <a:latin typeface="Arial Black"/>
                <a:ea typeface="Arial Black"/>
                <a:cs typeface="Arial Black"/>
                <a:sym typeface="Arial Black"/>
              </a:rPr>
              <a:t>Atendimento pessoal na  sede do TCE</a:t>
            </a:r>
            <a:endParaRPr dirty="0"/>
          </a:p>
          <a:p>
            <a:pPr marL="0" marR="0" lvl="0" indent="0" algn="l" rtl="0">
              <a:lnSpc>
                <a:spcPct val="80000"/>
              </a:lnSpc>
              <a:spcBef>
                <a:spcPts val="1600"/>
              </a:spcBef>
              <a:spcAft>
                <a:spcPts val="0"/>
              </a:spcAft>
              <a:buNone/>
            </a:pPr>
            <a:endParaRPr sz="3000" b="1" dirty="0">
              <a:solidFill>
                <a:srgbClr val="151515"/>
              </a:solidFill>
              <a:latin typeface="Arial Black"/>
              <a:ea typeface="Arial Black"/>
              <a:cs typeface="Arial Black"/>
              <a:sym typeface="Arial Black"/>
            </a:endParaRPr>
          </a:p>
          <a:p>
            <a:pPr marL="457200" marR="0" lvl="0" indent="-431800" algn="l" rtl="0">
              <a:lnSpc>
                <a:spcPct val="80000"/>
              </a:lnSpc>
              <a:spcBef>
                <a:spcPts val="1600"/>
              </a:spcBef>
              <a:spcAft>
                <a:spcPts val="0"/>
              </a:spcAft>
              <a:buClr>
                <a:srgbClr val="151515"/>
              </a:buClr>
              <a:buSzPts val="3200"/>
              <a:buFont typeface="Arial Black"/>
              <a:buChar char="❖"/>
            </a:pPr>
            <a:r>
              <a:rPr lang="pt-BR" sz="3200" b="1" i="0" u="none" strike="noStrike" cap="none" dirty="0">
                <a:solidFill>
                  <a:srgbClr val="151515"/>
                </a:solidFill>
                <a:latin typeface="Arial Black"/>
                <a:ea typeface="Arial Black"/>
                <a:cs typeface="Arial Black"/>
                <a:sym typeface="Arial Black"/>
              </a:rPr>
              <a:t>Disque-Ouvidoria (gratuito)  </a:t>
            </a:r>
            <a:endParaRPr dirty="0"/>
          </a:p>
          <a:p>
            <a:pPr marL="342900" marR="0" lvl="0" indent="-342900" algn="l" rtl="0">
              <a:lnSpc>
                <a:spcPct val="80000"/>
              </a:lnSpc>
              <a:spcBef>
                <a:spcPts val="1600"/>
              </a:spcBef>
              <a:spcAft>
                <a:spcPts val="0"/>
              </a:spcAft>
              <a:buClr>
                <a:srgbClr val="0000CC"/>
              </a:buClr>
              <a:buFont typeface="Arial Black"/>
              <a:buNone/>
            </a:pPr>
            <a:r>
              <a:rPr lang="pt-BR" sz="3200" b="1" i="0" u="none" strike="noStrike" cap="none" dirty="0">
                <a:solidFill>
                  <a:srgbClr val="000099"/>
                </a:solidFill>
                <a:latin typeface="Arial Black"/>
                <a:ea typeface="Arial Black"/>
                <a:cs typeface="Arial Black"/>
                <a:sym typeface="Arial Black"/>
              </a:rPr>
              <a:t>               </a:t>
            </a:r>
            <a:r>
              <a:rPr lang="pt-BR" sz="3200" b="1" i="0" u="none" strike="noStrike" cap="none" dirty="0">
                <a:solidFill>
                  <a:srgbClr val="FF0000"/>
                </a:solidFill>
                <a:latin typeface="Arial Black"/>
                <a:ea typeface="Arial Black"/>
                <a:cs typeface="Arial Black"/>
                <a:sym typeface="Arial Black"/>
              </a:rPr>
              <a:t>0800 081 1027</a:t>
            </a:r>
            <a:r>
              <a:rPr lang="pt-BR" sz="3200" b="1" i="0" u="none" strike="noStrike" cap="none" dirty="0">
                <a:solidFill>
                  <a:srgbClr val="000099"/>
                </a:solidFill>
                <a:latin typeface="Arial Black"/>
                <a:ea typeface="Arial Black"/>
                <a:cs typeface="Arial Black"/>
                <a:sym typeface="Arial Black"/>
              </a:rPr>
              <a:t> </a:t>
            </a:r>
            <a:endParaRPr sz="3200" b="1" i="0" u="none" strike="noStrike" cap="none" dirty="0">
              <a:solidFill>
                <a:srgbClr val="0000CC"/>
              </a:solidFill>
              <a:latin typeface="Arial Black"/>
              <a:ea typeface="Arial Black"/>
              <a:cs typeface="Arial Black"/>
              <a:sym typeface="Arial Black"/>
            </a:endParaRPr>
          </a:p>
          <a:p>
            <a:pPr marL="457200" marR="0" lvl="0" indent="-431800" algn="l" rtl="0">
              <a:lnSpc>
                <a:spcPct val="80000"/>
              </a:lnSpc>
              <a:spcBef>
                <a:spcPts val="1600"/>
              </a:spcBef>
              <a:spcAft>
                <a:spcPts val="0"/>
              </a:spcAft>
              <a:buClr>
                <a:srgbClr val="000000"/>
              </a:buClr>
              <a:buSzPts val="3200"/>
              <a:buFont typeface="Arial Black"/>
              <a:buChar char="❖"/>
            </a:pPr>
            <a:r>
              <a:rPr lang="pt-BR" sz="3200" b="1" i="0" u="none" strike="noStrike" cap="none" dirty="0">
                <a:solidFill>
                  <a:srgbClr val="151515"/>
                </a:solidFill>
                <a:latin typeface="Arial Black"/>
                <a:ea typeface="Arial Black"/>
                <a:cs typeface="Arial Black"/>
                <a:sym typeface="Arial Black"/>
              </a:rPr>
              <a:t>E-mail: </a:t>
            </a:r>
            <a:r>
              <a:rPr lang="pt-BR" sz="3200" b="1" i="0" u="sng" strike="noStrike" cap="none" dirty="0">
                <a:solidFill>
                  <a:schemeClr val="hlink"/>
                </a:solidFill>
                <a:latin typeface="Arial Black"/>
                <a:ea typeface="Arial Black"/>
                <a:cs typeface="Arial Black"/>
                <a:sym typeface="Arial Black"/>
                <a:hlinkClick r:id="rId3"/>
              </a:rPr>
              <a:t>ouvidoria@tce.pe.gov.br</a:t>
            </a:r>
            <a:endParaRPr sz="3200" b="1" i="0" u="none" strike="noStrike" cap="none" dirty="0">
              <a:solidFill>
                <a:srgbClr val="151515"/>
              </a:solidFill>
              <a:latin typeface="Arial Black"/>
              <a:ea typeface="Arial Black"/>
              <a:cs typeface="Arial Black"/>
              <a:sym typeface="Arial Black"/>
            </a:endParaRPr>
          </a:p>
          <a:p>
            <a:pPr marL="342900" marR="0" lvl="0" indent="0" algn="l" rtl="0">
              <a:lnSpc>
                <a:spcPct val="80000"/>
              </a:lnSpc>
              <a:spcBef>
                <a:spcPts val="1600"/>
              </a:spcBef>
              <a:spcAft>
                <a:spcPts val="0"/>
              </a:spcAft>
              <a:buNone/>
            </a:pPr>
            <a:endParaRPr dirty="0"/>
          </a:p>
          <a:p>
            <a:pPr marL="342900" marR="0" lvl="0" indent="-342900" algn="l" rtl="0">
              <a:lnSpc>
                <a:spcPct val="80000"/>
              </a:lnSpc>
              <a:spcBef>
                <a:spcPts val="1400"/>
              </a:spcBef>
              <a:spcAft>
                <a:spcPts val="0"/>
              </a:spcAft>
              <a:buClr>
                <a:srgbClr val="0000CC"/>
              </a:buClr>
              <a:buFont typeface="Tahoma"/>
              <a:buNone/>
            </a:pPr>
            <a:endParaRPr sz="2800" b="1" i="0" u="none" strike="noStrike" cap="none" dirty="0">
              <a:solidFill>
                <a:srgbClr val="0000CC"/>
              </a:solidFill>
              <a:latin typeface="Arial Black"/>
              <a:ea typeface="Arial Black"/>
              <a:cs typeface="Arial Black"/>
              <a:sym typeface="Arial Black"/>
            </a:endParaRPr>
          </a:p>
          <a:p>
            <a:pPr marL="342900" marR="0" lvl="0" indent="-342900" algn="l" rtl="0">
              <a:lnSpc>
                <a:spcPct val="80000"/>
              </a:lnSpc>
              <a:spcBef>
                <a:spcPts val="1400"/>
              </a:spcBef>
              <a:spcAft>
                <a:spcPts val="0"/>
              </a:spcAft>
              <a:buClr>
                <a:srgbClr val="0000CC"/>
              </a:buClr>
              <a:buFont typeface="Tahoma"/>
              <a:buNone/>
            </a:pPr>
            <a:endParaRPr sz="2800" b="1" i="0" u="none" strike="noStrike" cap="none" dirty="0">
              <a:solidFill>
                <a:srgbClr val="000099"/>
              </a:solidFill>
              <a:latin typeface="Arial Black"/>
              <a:ea typeface="Arial Black"/>
              <a:cs typeface="Arial Black"/>
              <a:sym typeface="Arial Black"/>
            </a:endParaRPr>
          </a:p>
        </p:txBody>
      </p:sp>
      <p:sp>
        <p:nvSpPr>
          <p:cNvPr id="200" name="Google Shape;200;p30"/>
          <p:cNvSpPr/>
          <p:nvPr/>
        </p:nvSpPr>
        <p:spPr>
          <a:xfrm>
            <a:off x="1603053" y="260350"/>
            <a:ext cx="6501600" cy="11265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hlink"/>
              </a:buClr>
              <a:buFont typeface="Noto Sans Symbols"/>
              <a:buNone/>
            </a:pPr>
            <a:r>
              <a:rPr lang="pt-BR" sz="3200" b="1" i="0" u="none" strike="noStrike" cap="none">
                <a:solidFill>
                  <a:srgbClr val="151515"/>
                </a:solidFill>
                <a:latin typeface="Arial Black"/>
                <a:ea typeface="Arial Black"/>
                <a:cs typeface="Arial Black"/>
                <a:sym typeface="Arial Black"/>
              </a:rPr>
              <a:t>FORMAS DE ATENDIMENTO </a:t>
            </a:r>
            <a:endParaRPr sz="3200" b="1" i="0" u="none" strike="noStrike" cap="none">
              <a:solidFill>
                <a:srgbClr val="151515"/>
              </a:solidFill>
              <a:latin typeface="Arial Black"/>
              <a:ea typeface="Arial Black"/>
              <a:cs typeface="Arial Black"/>
              <a:sym typeface="Arial Black"/>
            </a:endParaRPr>
          </a:p>
          <a:p>
            <a:pPr marL="0" marR="0" lvl="0" indent="0" algn="ctr" rtl="0">
              <a:lnSpc>
                <a:spcPct val="80000"/>
              </a:lnSpc>
              <a:spcBef>
                <a:spcPts val="1600"/>
              </a:spcBef>
              <a:spcAft>
                <a:spcPts val="0"/>
              </a:spcAft>
              <a:buClr>
                <a:schemeClr val="hlink"/>
              </a:buClr>
              <a:buFont typeface="Noto Sans Symbols"/>
              <a:buNone/>
            </a:pPr>
            <a:r>
              <a:rPr lang="pt-BR" sz="3200" b="1" i="0" u="none" strike="noStrike" cap="none">
                <a:solidFill>
                  <a:srgbClr val="151515"/>
                </a:solidFill>
                <a:latin typeface="Arial Black"/>
                <a:ea typeface="Arial Black"/>
                <a:cs typeface="Arial Black"/>
                <a:sym typeface="Arial Black"/>
              </a:rPr>
              <a:t>DE DEMANDAS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2000"/>
                                        <p:tgtEl>
                                          <p:spTgt spid="1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9">
                                            <p:txEl>
                                              <p:pRg st="1" end="1"/>
                                            </p:txEl>
                                          </p:spTgt>
                                        </p:tgtEl>
                                        <p:attrNameLst>
                                          <p:attrName>style.visibility</p:attrName>
                                        </p:attrNameLst>
                                      </p:cBhvr>
                                      <p:to>
                                        <p:strVal val="visible"/>
                                      </p:to>
                                    </p:set>
                                    <p:animEffect transition="in" filter="fade">
                                      <p:cBhvr>
                                        <p:cTn id="10" dur="2000"/>
                                        <p:tgtEl>
                                          <p:spTgt spid="19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9">
                                            <p:txEl>
                                              <p:pRg st="2" end="2"/>
                                            </p:txEl>
                                          </p:spTgt>
                                        </p:tgtEl>
                                        <p:attrNameLst>
                                          <p:attrName>style.visibility</p:attrName>
                                        </p:attrNameLst>
                                      </p:cBhvr>
                                      <p:to>
                                        <p:strVal val="visible"/>
                                      </p:to>
                                    </p:set>
                                    <p:animEffect transition="in" filter="fade">
                                      <p:cBhvr>
                                        <p:cTn id="13" dur="2000"/>
                                        <p:tgtEl>
                                          <p:spTgt spid="19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9">
                                            <p:txEl>
                                              <p:pRg st="3" end="3"/>
                                            </p:txEl>
                                          </p:spTgt>
                                        </p:tgtEl>
                                        <p:attrNameLst>
                                          <p:attrName>style.visibility</p:attrName>
                                        </p:attrNameLst>
                                      </p:cBhvr>
                                      <p:to>
                                        <p:strVal val="visible"/>
                                      </p:to>
                                    </p:set>
                                    <p:animEffect transition="in" filter="fade">
                                      <p:cBhvr>
                                        <p:cTn id="16" dur="2000"/>
                                        <p:tgtEl>
                                          <p:spTgt spid="19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9">
                                            <p:txEl>
                                              <p:pRg st="4" end="4"/>
                                            </p:txEl>
                                          </p:spTgt>
                                        </p:tgtEl>
                                        <p:attrNameLst>
                                          <p:attrName>style.visibility</p:attrName>
                                        </p:attrNameLst>
                                      </p:cBhvr>
                                      <p:to>
                                        <p:strVal val="visible"/>
                                      </p:to>
                                    </p:set>
                                    <p:animEffect transition="in" filter="fade">
                                      <p:cBhvr>
                                        <p:cTn id="19" dur="2000"/>
                                        <p:tgtEl>
                                          <p:spTgt spid="19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9">
                                            <p:txEl>
                                              <p:pRg st="5" end="5"/>
                                            </p:txEl>
                                          </p:spTgt>
                                        </p:tgtEl>
                                        <p:attrNameLst>
                                          <p:attrName>style.visibility</p:attrName>
                                        </p:attrNameLst>
                                      </p:cBhvr>
                                      <p:to>
                                        <p:strVal val="visible"/>
                                      </p:to>
                                    </p:set>
                                    <p:animEffect transition="in" filter="fade">
                                      <p:cBhvr>
                                        <p:cTn id="22" dur="2000"/>
                                        <p:tgtEl>
                                          <p:spTgt spid="19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9">
                                            <p:txEl>
                                              <p:pRg st="6" end="6"/>
                                            </p:txEl>
                                          </p:spTgt>
                                        </p:tgtEl>
                                        <p:attrNameLst>
                                          <p:attrName>style.visibility</p:attrName>
                                        </p:attrNameLst>
                                      </p:cBhvr>
                                      <p:to>
                                        <p:strVal val="visible"/>
                                      </p:to>
                                    </p:set>
                                    <p:animEffect transition="in" filter="fade">
                                      <p:cBhvr>
                                        <p:cTn id="25" dur="2000"/>
                                        <p:tgtEl>
                                          <p:spTgt spid="19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9">
                                            <p:txEl>
                                              <p:pRg st="7" end="7"/>
                                            </p:txEl>
                                          </p:spTgt>
                                        </p:tgtEl>
                                        <p:attrNameLst>
                                          <p:attrName>style.visibility</p:attrName>
                                        </p:attrNameLst>
                                      </p:cBhvr>
                                      <p:to>
                                        <p:strVal val="visible"/>
                                      </p:to>
                                    </p:set>
                                    <p:animEffect transition="in" filter="fade">
                                      <p:cBhvr>
                                        <p:cTn id="28" dur="2000"/>
                                        <p:tgtEl>
                                          <p:spTgt spid="19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9">
                                            <p:txEl>
                                              <p:pRg st="8" end="8"/>
                                            </p:txEl>
                                          </p:spTgt>
                                        </p:tgtEl>
                                        <p:attrNameLst>
                                          <p:attrName>style.visibility</p:attrName>
                                        </p:attrNameLst>
                                      </p:cBhvr>
                                      <p:to>
                                        <p:strVal val="visible"/>
                                      </p:to>
                                    </p:set>
                                    <p:animEffect transition="in" filter="fade">
                                      <p:cBhvr>
                                        <p:cTn id="31" dur="2000"/>
                                        <p:tgtEl>
                                          <p:spTgt spid="199">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99">
                                            <p:txEl>
                                              <p:pRg st="9" end="9"/>
                                            </p:txEl>
                                          </p:spTgt>
                                        </p:tgtEl>
                                        <p:attrNameLst>
                                          <p:attrName>style.visibility</p:attrName>
                                        </p:attrNameLst>
                                      </p:cBhvr>
                                      <p:to>
                                        <p:strVal val="visible"/>
                                      </p:to>
                                    </p:set>
                                    <p:animEffect transition="in" filter="fade">
                                      <p:cBhvr>
                                        <p:cTn id="34" dur="2000"/>
                                        <p:tgtEl>
                                          <p:spTgt spid="1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body" idx="1"/>
          </p:nvPr>
        </p:nvSpPr>
        <p:spPr>
          <a:xfrm>
            <a:off x="539552" y="1628800"/>
            <a:ext cx="8229600" cy="4526100"/>
          </a:xfrm>
          <a:prstGeom prst="rect">
            <a:avLst/>
          </a:prstGeom>
          <a:noFill/>
          <a:ln>
            <a:noFill/>
          </a:ln>
        </p:spPr>
        <p:txBody>
          <a:bodyPr spcFirstLastPara="1" wrap="square" lIns="90000" tIns="46800" rIns="90000" bIns="46800" anchor="t" anchorCtr="0">
            <a:noAutofit/>
          </a:bodyPr>
          <a:lstStyle/>
          <a:p>
            <a:pPr marL="457200" marR="0" lvl="0" indent="-393700" algn="l" rtl="0">
              <a:spcBef>
                <a:spcPts val="0"/>
              </a:spcBef>
              <a:spcAft>
                <a:spcPts val="0"/>
              </a:spcAft>
              <a:buClr>
                <a:srgbClr val="151515"/>
              </a:buClr>
              <a:buSzPts val="2600"/>
              <a:buFont typeface="Tahoma"/>
              <a:buChar char="❖"/>
            </a:pPr>
            <a:r>
              <a:rPr lang="pt-BR" sz="2600" b="1" i="0" u="none" strike="noStrike" cap="none">
                <a:solidFill>
                  <a:srgbClr val="151515"/>
                </a:solidFill>
                <a:latin typeface="Tahoma"/>
                <a:ea typeface="Tahoma"/>
                <a:cs typeface="Tahoma"/>
                <a:sym typeface="Tahoma"/>
              </a:rPr>
              <a:t>CONSULTAS AO PORTAL TOME CONTA NO SITE DO TCE </a:t>
            </a:r>
            <a:endParaRPr/>
          </a:p>
          <a:p>
            <a:pPr marL="341312" marR="0" lvl="0" indent="-341312" algn="l" rtl="0">
              <a:spcBef>
                <a:spcPts val="700"/>
              </a:spcBef>
              <a:spcAft>
                <a:spcPts val="0"/>
              </a:spcAft>
              <a:buClr>
                <a:schemeClr val="lt1"/>
              </a:buClr>
              <a:buFont typeface="Tahoma"/>
              <a:buNone/>
            </a:pPr>
            <a:endParaRPr sz="2600" b="1" i="0" u="none" strike="noStrike" cap="none">
              <a:solidFill>
                <a:srgbClr val="0A0AFE"/>
              </a:solidFill>
              <a:latin typeface="Tahoma"/>
              <a:ea typeface="Tahoma"/>
              <a:cs typeface="Tahoma"/>
              <a:sym typeface="Tahoma"/>
            </a:endParaRPr>
          </a:p>
          <a:p>
            <a:pPr marL="457200" marR="0" lvl="0" indent="-393700" algn="l" rtl="0">
              <a:spcBef>
                <a:spcPts val="700"/>
              </a:spcBef>
              <a:spcAft>
                <a:spcPts val="0"/>
              </a:spcAft>
              <a:buClr>
                <a:srgbClr val="000000"/>
              </a:buClr>
              <a:buSzPts val="2600"/>
              <a:buChar char="❖"/>
            </a:pPr>
            <a:r>
              <a:rPr lang="pt-BR" sz="2600" b="1" i="0" u="none" strike="noStrike" cap="none">
                <a:solidFill>
                  <a:srgbClr val="151515"/>
                </a:solidFill>
                <a:latin typeface="Tahoma"/>
                <a:ea typeface="Tahoma"/>
                <a:cs typeface="Tahoma"/>
                <a:sym typeface="Tahoma"/>
              </a:rPr>
              <a:t>PEDIDOS DE INFORMAÇÃO RELATIVAS À APLICAÇÃO DO DINHEIRO </a:t>
            </a:r>
            <a:r>
              <a:rPr lang="pt-BR" sz="2600" b="1">
                <a:solidFill>
                  <a:srgbClr val="151515"/>
                </a:solidFill>
              </a:rPr>
              <a:t>PÚBLICO</a:t>
            </a:r>
            <a:r>
              <a:rPr lang="pt-BR" sz="2600" b="1" i="0" u="none" strike="noStrike" cap="none">
                <a:solidFill>
                  <a:srgbClr val="151515"/>
                </a:solidFill>
                <a:latin typeface="Tahoma"/>
                <a:ea typeface="Tahoma"/>
                <a:cs typeface="Tahoma"/>
                <a:sym typeface="Tahoma"/>
              </a:rPr>
              <a:t> (SIC – SERVIÇO DE INFORMAÇÃO AO CIDADÃO</a:t>
            </a:r>
            <a:r>
              <a:rPr lang="pt-BR" sz="2600" b="1">
                <a:solidFill>
                  <a:srgbClr val="000000"/>
                </a:solidFill>
              </a:rPr>
              <a:t>)</a:t>
            </a:r>
            <a:endParaRPr>
              <a:solidFill>
                <a:srgbClr val="000000"/>
              </a:solidFill>
            </a:endParaRPr>
          </a:p>
          <a:p>
            <a:pPr marL="341312" marR="0" lvl="0" indent="-341312" algn="l" rtl="0">
              <a:spcBef>
                <a:spcPts val="700"/>
              </a:spcBef>
              <a:spcAft>
                <a:spcPts val="0"/>
              </a:spcAft>
              <a:buClr>
                <a:schemeClr val="lt1"/>
              </a:buClr>
              <a:buFont typeface="Tahoma"/>
              <a:buNone/>
            </a:pPr>
            <a:endParaRPr sz="2600" b="1" i="0" u="none" strike="noStrike" cap="none">
              <a:solidFill>
                <a:srgbClr val="0A0AFE"/>
              </a:solidFill>
              <a:latin typeface="Tahoma"/>
              <a:ea typeface="Tahoma"/>
              <a:cs typeface="Tahoma"/>
              <a:sym typeface="Tahoma"/>
            </a:endParaRPr>
          </a:p>
          <a:p>
            <a:pPr marL="457200" marR="0" lvl="0" indent="-393700" algn="l" rtl="0">
              <a:spcBef>
                <a:spcPts val="700"/>
              </a:spcBef>
              <a:spcAft>
                <a:spcPts val="0"/>
              </a:spcAft>
              <a:buClr>
                <a:srgbClr val="151515"/>
              </a:buClr>
              <a:buSzPts val="2600"/>
              <a:buChar char="❖"/>
            </a:pPr>
            <a:r>
              <a:rPr lang="pt-BR" sz="2600" b="1">
                <a:solidFill>
                  <a:srgbClr val="151515"/>
                </a:solidFill>
              </a:rPr>
              <a:t>DENÚNCIA</a:t>
            </a:r>
            <a:r>
              <a:rPr lang="pt-BR" sz="2600" b="1" i="0" u="none" strike="noStrike" cap="none">
                <a:solidFill>
                  <a:srgbClr val="151515"/>
                </a:solidFill>
                <a:latin typeface="Tahoma"/>
                <a:ea typeface="Tahoma"/>
                <a:cs typeface="Tahoma"/>
                <a:sym typeface="Tahoma"/>
              </a:rPr>
              <a:t> DE IRREGULARIDADES (DEMANDAS DE OUVIDORIA)</a:t>
            </a:r>
            <a:endParaRPr/>
          </a:p>
        </p:txBody>
      </p:sp>
      <p:sp>
        <p:nvSpPr>
          <p:cNvPr id="206" name="Google Shape;206;p31"/>
          <p:cNvSpPr txBox="1">
            <a:spLocks noGrp="1"/>
          </p:cNvSpPr>
          <p:nvPr>
            <p:ph type="title"/>
          </p:nvPr>
        </p:nvSpPr>
        <p:spPr>
          <a:xfrm>
            <a:off x="457200" y="274638"/>
            <a:ext cx="8229600" cy="1143000"/>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151515"/>
              </a:buClr>
              <a:buFont typeface="Tahoma"/>
              <a:buNone/>
            </a:pPr>
            <a:r>
              <a:rPr lang="pt-BR" sz="2800" b="1" i="0" u="none" strike="noStrike" cap="none">
                <a:solidFill>
                  <a:srgbClr val="151515"/>
                </a:solidFill>
                <a:latin typeface="Tahoma"/>
                <a:ea typeface="Tahoma"/>
                <a:cs typeface="Tahoma"/>
                <a:sym typeface="Tahoma"/>
              </a:rPr>
              <a:t>PARTICIPAÇÃO DO CIDADÃO www.tce.pe.gov.br</a:t>
            </a:r>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457200" y="292100"/>
            <a:ext cx="8229600" cy="13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b="0" i="0" u="none" strike="noStrike" cap="none">
              <a:solidFill>
                <a:schemeClr val="lt2"/>
              </a:solidFill>
              <a:latin typeface="Tahoma"/>
              <a:ea typeface="Tahoma"/>
              <a:cs typeface="Tahoma"/>
              <a:sym typeface="Tahoma"/>
            </a:endParaRPr>
          </a:p>
        </p:txBody>
      </p:sp>
      <p:sp>
        <p:nvSpPr>
          <p:cNvPr id="212" name="Google Shape;212;p32"/>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99059" algn="l" rtl="0">
              <a:spcBef>
                <a:spcPts val="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p:txBody>
      </p:sp>
      <p:pic>
        <p:nvPicPr>
          <p:cNvPr id="213" name="Google Shape;213;p32"/>
          <p:cNvPicPr preferRelativeResize="0"/>
          <p:nvPr/>
        </p:nvPicPr>
        <p:blipFill rotWithShape="1">
          <a:blip r:embed="rId3">
            <a:alphaModFix/>
          </a:blip>
          <a:srcRect/>
          <a:stretch/>
        </p:blipFill>
        <p:spPr>
          <a:xfrm>
            <a:off x="0" y="0"/>
            <a:ext cx="13011000" cy="7315200"/>
          </a:xfrm>
          <a:prstGeom prst="rect">
            <a:avLst/>
          </a:prstGeom>
          <a:noFill/>
          <a:ln>
            <a:noFill/>
          </a:ln>
        </p:spPr>
      </p:pic>
      <p:pic>
        <p:nvPicPr>
          <p:cNvPr id="214" name="Google Shape;214;p32"/>
          <p:cNvPicPr preferRelativeResize="0"/>
          <p:nvPr/>
        </p:nvPicPr>
        <p:blipFill rotWithShape="1">
          <a:blip r:embed="rId4">
            <a:alphaModFix/>
          </a:blip>
          <a:srcRect/>
          <a:stretch/>
        </p:blipFill>
        <p:spPr>
          <a:xfrm>
            <a:off x="0" y="0"/>
            <a:ext cx="13011000" cy="7315200"/>
          </a:xfrm>
          <a:prstGeom prst="rect">
            <a:avLst/>
          </a:prstGeom>
          <a:noFill/>
          <a:ln>
            <a:noFill/>
          </a:ln>
        </p:spPr>
      </p:pic>
      <p:pic>
        <p:nvPicPr>
          <p:cNvPr id="215" name="Google Shape;215;p32"/>
          <p:cNvPicPr preferRelativeResize="0"/>
          <p:nvPr/>
        </p:nvPicPr>
        <p:blipFill rotWithShape="1">
          <a:blip r:embed="rId5">
            <a:alphaModFix/>
          </a:blip>
          <a:srcRect/>
          <a:stretch/>
        </p:blipFill>
        <p:spPr>
          <a:xfrm>
            <a:off x="0" y="0"/>
            <a:ext cx="12348900" cy="7749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1547664" y="292100"/>
            <a:ext cx="7139100" cy="13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b="0" i="0" u="sng" strike="noStrike" cap="none">
                <a:solidFill>
                  <a:schemeClr val="hlink"/>
                </a:solidFill>
                <a:latin typeface="Tahoma"/>
                <a:ea typeface="Tahoma"/>
                <a:cs typeface="Tahoma"/>
                <a:sym typeface="Tahoma"/>
                <a:hlinkClick r:id="rId3"/>
              </a:rPr>
              <a:t>http://www.tce.pe.gov.br/indicedetransparencia/</a:t>
            </a:r>
            <a:endParaRPr sz="2400" b="0" i="0" u="none" strike="noStrike" cap="none">
              <a:solidFill>
                <a:schemeClr val="lt2"/>
              </a:solidFill>
              <a:latin typeface="Tahoma"/>
              <a:ea typeface="Tahoma"/>
              <a:cs typeface="Tahoma"/>
              <a:sym typeface="Tahoma"/>
            </a:endParaRPr>
          </a:p>
        </p:txBody>
      </p:sp>
      <p:pic>
        <p:nvPicPr>
          <p:cNvPr id="221" name="Google Shape;221;p33"/>
          <p:cNvPicPr preferRelativeResize="0">
            <a:picLocks noGrp="1"/>
          </p:cNvPicPr>
          <p:nvPr>
            <p:ph type="body" idx="1"/>
          </p:nvPr>
        </p:nvPicPr>
        <p:blipFill rotWithShape="1">
          <a:blip r:embed="rId4">
            <a:alphaModFix/>
          </a:blip>
          <a:srcRect/>
          <a:stretch/>
        </p:blipFill>
        <p:spPr>
          <a:xfrm>
            <a:off x="421352" y="1628800"/>
            <a:ext cx="8327100" cy="4681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457200" y="292100"/>
            <a:ext cx="8229600" cy="13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b="0" i="0" u="none" strike="noStrike" cap="none">
              <a:solidFill>
                <a:schemeClr val="lt2"/>
              </a:solidFill>
              <a:latin typeface="Tahoma"/>
              <a:ea typeface="Tahoma"/>
              <a:cs typeface="Tahoma"/>
              <a:sym typeface="Tahoma"/>
            </a:endParaRPr>
          </a:p>
        </p:txBody>
      </p:sp>
      <p:sp>
        <p:nvSpPr>
          <p:cNvPr id="227" name="Google Shape;227;p34"/>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99059" algn="l" rtl="0">
              <a:spcBef>
                <a:spcPts val="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p:txBody>
      </p:sp>
      <p:pic>
        <p:nvPicPr>
          <p:cNvPr id="228" name="Google Shape;228;p34"/>
          <p:cNvPicPr preferRelativeResize="0"/>
          <p:nvPr/>
        </p:nvPicPr>
        <p:blipFill rotWithShape="1">
          <a:blip r:embed="rId3">
            <a:alphaModFix/>
          </a:blip>
          <a:srcRect/>
          <a:stretch/>
        </p:blipFill>
        <p:spPr>
          <a:xfrm>
            <a:off x="8" y="0"/>
            <a:ext cx="91077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5"/>
          <p:cNvSpPr txBox="1">
            <a:spLocks noGrp="1"/>
          </p:cNvSpPr>
          <p:nvPr>
            <p:ph type="title"/>
          </p:nvPr>
        </p:nvSpPr>
        <p:spPr>
          <a:xfrm>
            <a:off x="1793325" y="331500"/>
            <a:ext cx="7011900" cy="13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200">
                <a:solidFill>
                  <a:srgbClr val="000000"/>
                </a:solidFill>
              </a:rPr>
              <a:t>LAI - Lei de Acesso à Informação</a:t>
            </a:r>
            <a:endParaRPr sz="3200">
              <a:solidFill>
                <a:srgbClr val="000000"/>
              </a:solidFill>
            </a:endParaRPr>
          </a:p>
          <a:p>
            <a:pPr marL="0" lvl="0" indent="0" algn="ctr" rtl="0">
              <a:spcBef>
                <a:spcPts val="0"/>
              </a:spcBef>
              <a:spcAft>
                <a:spcPts val="0"/>
              </a:spcAft>
              <a:buNone/>
            </a:pPr>
            <a:r>
              <a:rPr lang="pt-BR" sz="3200">
                <a:solidFill>
                  <a:srgbClr val="000000"/>
                </a:solidFill>
              </a:rPr>
              <a:t>(Lei 12.527/11)</a:t>
            </a:r>
            <a:endParaRPr sz="3200">
              <a:solidFill>
                <a:srgbClr val="000000"/>
              </a:solidFill>
            </a:endParaRPr>
          </a:p>
          <a:p>
            <a:pPr marL="0" lvl="0" indent="0" algn="l" rtl="0">
              <a:spcBef>
                <a:spcPts val="0"/>
              </a:spcBef>
              <a:spcAft>
                <a:spcPts val="0"/>
              </a:spcAft>
              <a:buNone/>
            </a:pPr>
            <a:endParaRPr sz="3200">
              <a:solidFill>
                <a:srgbClr val="000000"/>
              </a:solidFill>
            </a:endParaRPr>
          </a:p>
        </p:txBody>
      </p:sp>
      <p:sp>
        <p:nvSpPr>
          <p:cNvPr id="235" name="Google Shape;235;p35"/>
          <p:cNvSpPr txBox="1">
            <a:spLocks noGrp="1"/>
          </p:cNvSpPr>
          <p:nvPr>
            <p:ph type="body" idx="1"/>
          </p:nvPr>
        </p:nvSpPr>
        <p:spPr>
          <a:xfrm>
            <a:off x="206850" y="1389925"/>
            <a:ext cx="8730300" cy="5210100"/>
          </a:xfrm>
          <a:prstGeom prst="rect">
            <a:avLst/>
          </a:prstGeom>
        </p:spPr>
        <p:txBody>
          <a:bodyPr spcFirstLastPara="1" wrap="square" lIns="91425" tIns="91425" rIns="91425" bIns="91425" anchor="t" anchorCtr="0">
            <a:noAutofit/>
          </a:bodyPr>
          <a:lstStyle/>
          <a:p>
            <a:pPr marL="0" lvl="0" indent="457200" algn="just" rtl="0">
              <a:spcBef>
                <a:spcPts val="640"/>
              </a:spcBef>
              <a:spcAft>
                <a:spcPts val="0"/>
              </a:spcAft>
              <a:buNone/>
            </a:pPr>
            <a:r>
              <a:rPr lang="pt-BR" sz="2400">
                <a:solidFill>
                  <a:srgbClr val="000000"/>
                </a:solidFill>
              </a:rPr>
              <a:t>Direito assegurado pela Constituição Federal e diversos Tratados Internacionais assinados pelo Brasil. A LAI </a:t>
            </a:r>
            <a:r>
              <a:rPr lang="pt-BR" sz="2600">
                <a:solidFill>
                  <a:srgbClr val="000000"/>
                </a:solidFill>
              </a:rPr>
              <a:t>regula o acesso à informação e cria mecanismos e processos, além de prever sanções, para que esse  direito seja assegurado.</a:t>
            </a:r>
            <a:endParaRPr>
              <a:solidFill>
                <a:srgbClr val="000000"/>
              </a:solidFill>
            </a:endParaRPr>
          </a:p>
          <a:p>
            <a:pPr marL="0" lvl="0" indent="0" algn="l" rtl="0">
              <a:spcBef>
                <a:spcPts val="640"/>
              </a:spcBef>
              <a:spcAft>
                <a:spcPts val="0"/>
              </a:spcAft>
              <a:buNone/>
            </a:pPr>
            <a:r>
              <a:rPr lang="pt-BR" sz="3000" b="1">
                <a:solidFill>
                  <a:srgbClr val="000000"/>
                </a:solidFill>
              </a:rPr>
              <a:t>Constituição Federal (1988)</a:t>
            </a:r>
            <a:endParaRPr sz="3000" b="1">
              <a:solidFill>
                <a:srgbClr val="000000"/>
              </a:solidFill>
            </a:endParaRPr>
          </a:p>
          <a:p>
            <a:pPr marL="0" lvl="0" indent="457200" algn="just" rtl="0">
              <a:spcBef>
                <a:spcPts val="640"/>
              </a:spcBef>
              <a:spcAft>
                <a:spcPts val="0"/>
              </a:spcAft>
              <a:buNone/>
            </a:pPr>
            <a:r>
              <a:rPr lang="pt-BR" sz="2600">
                <a:solidFill>
                  <a:srgbClr val="000000"/>
                </a:solidFill>
              </a:rPr>
              <a:t>“Art. 5º , inciso XXXIII: - todos têm direito a receber dos órgãos públicos informações de seu interesse particular, ou de interesse coletivo ou geral, que serão prestadas no prazo da lei, sob pena de responsabilidade, ressalvadas aquelas cujo sigilo seja imprescindível à segurança da sociedade e do Estado.”</a:t>
            </a:r>
            <a:endParaRPr sz="26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xfrm>
            <a:off x="1509900" y="478175"/>
            <a:ext cx="7176900" cy="13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4000">
                <a:solidFill>
                  <a:srgbClr val="000000"/>
                </a:solidFill>
              </a:rPr>
              <a:t>O direito de acesso à informação pública é regra, o sigilo é exceção</a:t>
            </a:r>
            <a:endParaRPr sz="4000">
              <a:solidFill>
                <a:srgbClr val="000000"/>
              </a:solidFill>
            </a:endParaRPr>
          </a:p>
        </p:txBody>
      </p:sp>
      <p:sp>
        <p:nvSpPr>
          <p:cNvPr id="249" name="Google Shape;249;p37"/>
          <p:cNvSpPr txBox="1">
            <a:spLocks noGrp="1"/>
          </p:cNvSpPr>
          <p:nvPr>
            <p:ph type="body" idx="1"/>
          </p:nvPr>
        </p:nvSpPr>
        <p:spPr>
          <a:xfrm>
            <a:off x="457200" y="2343600"/>
            <a:ext cx="8229600" cy="41148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pt-BR">
                <a:solidFill>
                  <a:srgbClr val="000000"/>
                </a:solidFill>
              </a:rPr>
              <a:t>Informação              ≠         Orientação</a:t>
            </a:r>
            <a:endParaRPr>
              <a:solidFill>
                <a:srgbClr val="000000"/>
              </a:solidFill>
            </a:endParaRPr>
          </a:p>
        </p:txBody>
      </p:sp>
      <p:pic>
        <p:nvPicPr>
          <p:cNvPr id="250" name="Google Shape;250;p37"/>
          <p:cNvPicPr preferRelativeResize="0"/>
          <p:nvPr/>
        </p:nvPicPr>
        <p:blipFill>
          <a:blip r:embed="rId3">
            <a:alphaModFix/>
          </a:blip>
          <a:stretch>
            <a:fillRect/>
          </a:stretch>
        </p:blipFill>
        <p:spPr>
          <a:xfrm>
            <a:off x="672300" y="3510163"/>
            <a:ext cx="3333750" cy="1990725"/>
          </a:xfrm>
          <a:prstGeom prst="rect">
            <a:avLst/>
          </a:prstGeom>
          <a:noFill/>
          <a:ln>
            <a:noFill/>
          </a:ln>
        </p:spPr>
      </p:pic>
      <p:pic>
        <p:nvPicPr>
          <p:cNvPr id="251" name="Google Shape;251;p37"/>
          <p:cNvPicPr preferRelativeResize="0"/>
          <p:nvPr/>
        </p:nvPicPr>
        <p:blipFill>
          <a:blip r:embed="rId4">
            <a:alphaModFix/>
          </a:blip>
          <a:stretch>
            <a:fillRect/>
          </a:stretch>
        </p:blipFill>
        <p:spPr>
          <a:xfrm>
            <a:off x="5575900" y="3510175"/>
            <a:ext cx="2895600" cy="2190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2379025" y="79450"/>
            <a:ext cx="5276400" cy="13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a:solidFill>
                  <a:srgbClr val="000000"/>
                </a:solidFill>
              </a:rPr>
              <a:t>Classificação:</a:t>
            </a:r>
            <a:endParaRPr>
              <a:solidFill>
                <a:srgbClr val="000000"/>
              </a:solidFill>
            </a:endParaRPr>
          </a:p>
        </p:txBody>
      </p:sp>
      <p:sp>
        <p:nvSpPr>
          <p:cNvPr id="273" name="Google Shape;273;p40"/>
          <p:cNvSpPr txBox="1">
            <a:spLocks noGrp="1"/>
          </p:cNvSpPr>
          <p:nvPr>
            <p:ph type="body" idx="1"/>
          </p:nvPr>
        </p:nvSpPr>
        <p:spPr>
          <a:xfrm>
            <a:off x="172800" y="1127375"/>
            <a:ext cx="8971200" cy="43374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Clr>
                <a:srgbClr val="000000"/>
              </a:buClr>
              <a:buSzPts val="2400"/>
              <a:buChar char="•"/>
            </a:pPr>
            <a:r>
              <a:rPr lang="pt-BR" sz="2400" b="1">
                <a:solidFill>
                  <a:srgbClr val="000000"/>
                </a:solidFill>
              </a:rPr>
              <a:t>Pública: </a:t>
            </a:r>
            <a:endParaRPr sz="2400" b="1">
              <a:solidFill>
                <a:srgbClr val="000000"/>
              </a:solidFill>
            </a:endParaRPr>
          </a:p>
          <a:p>
            <a:pPr marL="0" lvl="0" indent="457200" algn="l" rtl="0">
              <a:spcBef>
                <a:spcPts val="640"/>
              </a:spcBef>
              <a:spcAft>
                <a:spcPts val="0"/>
              </a:spcAft>
              <a:buNone/>
            </a:pPr>
            <a:r>
              <a:rPr lang="pt-BR" sz="2400">
                <a:solidFill>
                  <a:srgbClr val="000000"/>
                </a:solidFill>
              </a:rPr>
              <a:t>Informação  sobre  atividades  exercidas  pelos   órgãos; contida em registros ou documentos por eles produzidos ou   guardados.</a:t>
            </a:r>
            <a:endParaRPr sz="2400">
              <a:solidFill>
                <a:srgbClr val="000000"/>
              </a:solidFill>
            </a:endParaRPr>
          </a:p>
          <a:p>
            <a:pPr marL="0" lvl="0" indent="0" algn="l" rtl="0">
              <a:spcBef>
                <a:spcPts val="640"/>
              </a:spcBef>
              <a:spcAft>
                <a:spcPts val="0"/>
              </a:spcAft>
              <a:buNone/>
            </a:pPr>
            <a:endParaRPr sz="2400">
              <a:solidFill>
                <a:srgbClr val="000000"/>
              </a:solidFill>
            </a:endParaRPr>
          </a:p>
          <a:p>
            <a:pPr marL="457200" lvl="0" indent="-381000" algn="l" rtl="0">
              <a:spcBef>
                <a:spcPts val="640"/>
              </a:spcBef>
              <a:spcAft>
                <a:spcPts val="0"/>
              </a:spcAft>
              <a:buClr>
                <a:srgbClr val="000000"/>
              </a:buClr>
              <a:buSzPts val="2400"/>
              <a:buChar char="•"/>
            </a:pPr>
            <a:r>
              <a:rPr lang="pt-BR" sz="2400" b="1">
                <a:solidFill>
                  <a:srgbClr val="000000"/>
                </a:solidFill>
              </a:rPr>
              <a:t>Sigilosas: </a:t>
            </a:r>
            <a:endParaRPr sz="2400" b="1">
              <a:solidFill>
                <a:srgbClr val="000000"/>
              </a:solidFill>
            </a:endParaRPr>
          </a:p>
          <a:p>
            <a:pPr marL="0" lvl="0" indent="0" algn="l" rtl="0">
              <a:spcBef>
                <a:spcPts val="640"/>
              </a:spcBef>
              <a:spcAft>
                <a:spcPts val="0"/>
              </a:spcAft>
              <a:buNone/>
            </a:pPr>
            <a:r>
              <a:rPr lang="pt-BR" sz="2400">
                <a:solidFill>
                  <a:srgbClr val="000000"/>
                </a:solidFill>
              </a:rPr>
              <a:t>  	Aquelas cuja divulgação indiscriminada pode colocar em risco a segurança da sociedade ou do Estado.</a:t>
            </a:r>
            <a:endParaRPr sz="2400">
              <a:solidFill>
                <a:srgbClr val="000000"/>
              </a:solidFill>
            </a:endParaRPr>
          </a:p>
          <a:p>
            <a:pPr marL="0" lvl="0" indent="0" algn="l" rtl="0">
              <a:spcBef>
                <a:spcPts val="640"/>
              </a:spcBef>
              <a:spcAft>
                <a:spcPts val="0"/>
              </a:spcAft>
              <a:buNone/>
            </a:pPr>
            <a:r>
              <a:rPr lang="pt-BR" sz="2400">
                <a:solidFill>
                  <a:srgbClr val="000000"/>
                </a:solidFill>
              </a:rPr>
              <a:t> </a:t>
            </a:r>
            <a:endParaRPr sz="2400">
              <a:solidFill>
                <a:srgbClr val="000000"/>
              </a:solidFill>
            </a:endParaRPr>
          </a:p>
          <a:p>
            <a:pPr marL="457200" lvl="0" indent="-381000" algn="l" rtl="0">
              <a:spcBef>
                <a:spcPts val="640"/>
              </a:spcBef>
              <a:spcAft>
                <a:spcPts val="0"/>
              </a:spcAft>
              <a:buClr>
                <a:srgbClr val="000000"/>
              </a:buClr>
              <a:buSzPts val="2400"/>
              <a:buChar char="•"/>
            </a:pPr>
            <a:r>
              <a:rPr lang="pt-BR" sz="2400" b="1">
                <a:solidFill>
                  <a:srgbClr val="000000"/>
                </a:solidFill>
              </a:rPr>
              <a:t>Pessoais:</a:t>
            </a:r>
            <a:endParaRPr sz="2400" b="1">
              <a:solidFill>
                <a:srgbClr val="000000"/>
              </a:solidFill>
            </a:endParaRPr>
          </a:p>
          <a:p>
            <a:pPr marL="0" lvl="0" indent="0" algn="l" rtl="0">
              <a:spcBef>
                <a:spcPts val="640"/>
              </a:spcBef>
              <a:spcAft>
                <a:spcPts val="0"/>
              </a:spcAft>
              <a:buNone/>
            </a:pPr>
            <a:r>
              <a:rPr lang="pt-BR" sz="2400">
                <a:solidFill>
                  <a:srgbClr val="000000"/>
                </a:solidFill>
              </a:rPr>
              <a:t> 	Relativas  à  intimidade, vida   privada,  honra e  imagem da pessoa natural identificada ou identificável.</a:t>
            </a:r>
            <a:endParaRPr sz="2400">
              <a:solidFill>
                <a:srgbClr val="000000"/>
              </a:solidFill>
            </a:endParaRPr>
          </a:p>
          <a:p>
            <a:pPr marL="0" lvl="0" indent="0" algn="r" rtl="0">
              <a:spcBef>
                <a:spcPts val="640"/>
              </a:spcBef>
              <a:spcAft>
                <a:spcPts val="0"/>
              </a:spcAft>
              <a:buNone/>
            </a:pPr>
            <a:r>
              <a:rPr lang="pt-BR" sz="2400">
                <a:solidFill>
                  <a:srgbClr val="000000"/>
                </a:solidFill>
              </a:rPr>
              <a:t>(art. 4º)</a:t>
            </a:r>
            <a:endParaRPr sz="2400">
              <a:solidFill>
                <a:srgbClr val="000000"/>
              </a:solidFill>
            </a:endParaRPr>
          </a:p>
          <a:p>
            <a:pPr marL="0" lvl="0" indent="0" algn="l" rtl="0">
              <a:spcBef>
                <a:spcPts val="640"/>
              </a:spcBef>
              <a:spcAft>
                <a:spcPts val="0"/>
              </a:spcAft>
              <a:buNone/>
            </a:pPr>
            <a:endParaRPr sz="26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1847400" y="292100"/>
            <a:ext cx="6839100" cy="127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b="1">
                <a:solidFill>
                  <a:srgbClr val="000000"/>
                </a:solidFill>
              </a:rPr>
              <a:t>Transparência Passiva</a:t>
            </a:r>
            <a:endParaRPr b="1">
              <a:solidFill>
                <a:srgbClr val="000000"/>
              </a:solidFill>
            </a:endParaRPr>
          </a:p>
        </p:txBody>
      </p:sp>
      <p:sp>
        <p:nvSpPr>
          <p:cNvPr id="332" name="Google Shape;332;p47"/>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pt-BR">
                <a:solidFill>
                  <a:srgbClr val="000000"/>
                </a:solidFill>
              </a:rPr>
              <a:t>Divulgação de informações em atendimento às solicitações da sociedade.</a:t>
            </a:r>
            <a:endParaRPr>
              <a:solidFill>
                <a:srgbClr val="000000"/>
              </a:solidFill>
            </a:endParaRPr>
          </a:p>
        </p:txBody>
      </p:sp>
      <p:pic>
        <p:nvPicPr>
          <p:cNvPr id="333" name="Google Shape;333;p47"/>
          <p:cNvPicPr preferRelativeResize="0"/>
          <p:nvPr/>
        </p:nvPicPr>
        <p:blipFill>
          <a:blip r:embed="rId3">
            <a:alphaModFix/>
          </a:blip>
          <a:stretch>
            <a:fillRect/>
          </a:stretch>
        </p:blipFill>
        <p:spPr>
          <a:xfrm>
            <a:off x="816025" y="3717600"/>
            <a:ext cx="3835700" cy="1860325"/>
          </a:xfrm>
          <a:prstGeom prst="rect">
            <a:avLst/>
          </a:prstGeom>
          <a:noFill/>
          <a:ln>
            <a:noFill/>
          </a:ln>
        </p:spPr>
      </p:pic>
      <p:pic>
        <p:nvPicPr>
          <p:cNvPr id="334" name="Google Shape;334;p47"/>
          <p:cNvPicPr preferRelativeResize="0"/>
          <p:nvPr/>
        </p:nvPicPr>
        <p:blipFill>
          <a:blip r:embed="rId4">
            <a:alphaModFix/>
          </a:blip>
          <a:stretch>
            <a:fillRect/>
          </a:stretch>
        </p:blipFill>
        <p:spPr>
          <a:xfrm>
            <a:off x="5366650" y="3939375"/>
            <a:ext cx="3093775" cy="1416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8"/>
          <p:cNvSpPr txBox="1">
            <a:spLocks noGrp="1"/>
          </p:cNvSpPr>
          <p:nvPr>
            <p:ph type="title"/>
          </p:nvPr>
        </p:nvSpPr>
        <p:spPr>
          <a:xfrm>
            <a:off x="1634750" y="751975"/>
            <a:ext cx="7309800" cy="115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200" b="1">
                <a:solidFill>
                  <a:srgbClr val="000000"/>
                </a:solidFill>
              </a:rPr>
              <a:t>Serviço de Informação ao Cidadão</a:t>
            </a:r>
            <a:endParaRPr sz="3200" b="1">
              <a:solidFill>
                <a:srgbClr val="000000"/>
              </a:solidFill>
            </a:endParaRPr>
          </a:p>
          <a:p>
            <a:pPr marL="0" lvl="0" indent="0" algn="ctr" rtl="0">
              <a:spcBef>
                <a:spcPts val="0"/>
              </a:spcBef>
              <a:spcAft>
                <a:spcPts val="0"/>
              </a:spcAft>
              <a:buNone/>
            </a:pPr>
            <a:endParaRPr sz="3800" b="1">
              <a:solidFill>
                <a:srgbClr val="000000"/>
              </a:solidFill>
            </a:endParaRPr>
          </a:p>
          <a:p>
            <a:pPr marL="0" lvl="0" indent="0" algn="ctr" rtl="0">
              <a:spcBef>
                <a:spcPts val="0"/>
              </a:spcBef>
              <a:spcAft>
                <a:spcPts val="0"/>
              </a:spcAft>
              <a:buNone/>
            </a:pPr>
            <a:r>
              <a:rPr lang="pt-BR" sz="3400" b="1">
                <a:solidFill>
                  <a:srgbClr val="000000"/>
                </a:solidFill>
              </a:rPr>
              <a:t>Solicitações e Respostas</a:t>
            </a:r>
            <a:endParaRPr sz="3400" b="1">
              <a:solidFill>
                <a:srgbClr val="000000"/>
              </a:solidFill>
            </a:endParaRPr>
          </a:p>
          <a:p>
            <a:pPr marL="0" lvl="0" indent="0" algn="l" rtl="0">
              <a:spcBef>
                <a:spcPts val="0"/>
              </a:spcBef>
              <a:spcAft>
                <a:spcPts val="0"/>
              </a:spcAft>
              <a:buNone/>
            </a:pPr>
            <a:endParaRPr/>
          </a:p>
        </p:txBody>
      </p:sp>
      <p:sp>
        <p:nvSpPr>
          <p:cNvPr id="341" name="Google Shape;341;p48"/>
          <p:cNvSpPr txBox="1">
            <a:spLocks noGrp="1"/>
          </p:cNvSpPr>
          <p:nvPr>
            <p:ph type="body" idx="1"/>
          </p:nvPr>
        </p:nvSpPr>
        <p:spPr>
          <a:xfrm>
            <a:off x="146200" y="1905000"/>
            <a:ext cx="8798400" cy="46683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Clr>
                <a:srgbClr val="000000"/>
              </a:buClr>
              <a:buSzPts val="2400"/>
              <a:buChar char="•"/>
            </a:pPr>
            <a:r>
              <a:rPr lang="pt-BR" sz="2400">
                <a:solidFill>
                  <a:srgbClr val="000000"/>
                </a:solidFill>
              </a:rPr>
              <a:t>O pedido não precisa ser justificado, apenas conter a  identificação do  requerente e a especificação da informação solicitada</a:t>
            </a:r>
            <a:endParaRPr sz="2400">
              <a:solidFill>
                <a:srgbClr val="000000"/>
              </a:solidFill>
            </a:endParaRPr>
          </a:p>
          <a:p>
            <a:pPr marL="0" lvl="0" indent="0" algn="l" rtl="0">
              <a:spcBef>
                <a:spcPts val="640"/>
              </a:spcBef>
              <a:spcAft>
                <a:spcPts val="0"/>
              </a:spcAft>
              <a:buNone/>
            </a:pPr>
            <a:endParaRPr sz="2400">
              <a:solidFill>
                <a:srgbClr val="000000"/>
              </a:solidFill>
            </a:endParaRPr>
          </a:p>
          <a:p>
            <a:pPr marL="457200" lvl="0" indent="-381000" algn="l" rtl="0">
              <a:spcBef>
                <a:spcPts val="640"/>
              </a:spcBef>
              <a:spcAft>
                <a:spcPts val="0"/>
              </a:spcAft>
              <a:buClr>
                <a:srgbClr val="000000"/>
              </a:buClr>
              <a:buSzPts val="2400"/>
              <a:buChar char="•"/>
            </a:pPr>
            <a:r>
              <a:rPr lang="pt-BR" sz="2400">
                <a:solidFill>
                  <a:srgbClr val="000000"/>
                </a:solidFill>
              </a:rPr>
              <a:t>Resposta em até 20 dias, prorrogáveis por mais 10</a:t>
            </a:r>
            <a:endParaRPr sz="2400">
              <a:solidFill>
                <a:srgbClr val="000000"/>
              </a:solidFill>
            </a:endParaRPr>
          </a:p>
          <a:p>
            <a:pPr marL="0" lvl="0" indent="0" algn="l" rtl="0">
              <a:spcBef>
                <a:spcPts val="640"/>
              </a:spcBef>
              <a:spcAft>
                <a:spcPts val="0"/>
              </a:spcAft>
              <a:buNone/>
            </a:pPr>
            <a:endParaRPr sz="2400">
              <a:solidFill>
                <a:srgbClr val="000000"/>
              </a:solidFill>
            </a:endParaRPr>
          </a:p>
          <a:p>
            <a:pPr marL="457200" lvl="0" indent="-381000" algn="l" rtl="0">
              <a:spcBef>
                <a:spcPts val="640"/>
              </a:spcBef>
              <a:spcAft>
                <a:spcPts val="0"/>
              </a:spcAft>
              <a:buClr>
                <a:srgbClr val="000000"/>
              </a:buClr>
              <a:buSzPts val="2400"/>
              <a:buChar char="•"/>
            </a:pPr>
            <a:r>
              <a:rPr lang="pt-BR" sz="2400">
                <a:solidFill>
                  <a:srgbClr val="000000"/>
                </a:solidFill>
              </a:rPr>
              <a:t>Possibilitar o pedido de acesso através da internet</a:t>
            </a:r>
            <a:endParaRPr sz="2400">
              <a:solidFill>
                <a:srgbClr val="000000"/>
              </a:solidFill>
            </a:endParaRPr>
          </a:p>
          <a:p>
            <a:pPr marL="0" lvl="0" indent="0" algn="l" rtl="0">
              <a:spcBef>
                <a:spcPts val="640"/>
              </a:spcBef>
              <a:spcAft>
                <a:spcPts val="0"/>
              </a:spcAft>
              <a:buNone/>
            </a:pPr>
            <a:endParaRPr sz="2400">
              <a:solidFill>
                <a:srgbClr val="000000"/>
              </a:solidFill>
            </a:endParaRPr>
          </a:p>
          <a:p>
            <a:pPr marL="457200" lvl="0" indent="-381000" algn="l" rtl="0">
              <a:spcBef>
                <a:spcPts val="640"/>
              </a:spcBef>
              <a:spcAft>
                <a:spcPts val="0"/>
              </a:spcAft>
              <a:buClr>
                <a:srgbClr val="000000"/>
              </a:buClr>
              <a:buSzPts val="2400"/>
              <a:buChar char="•"/>
            </a:pPr>
            <a:r>
              <a:rPr lang="pt-BR" sz="2400">
                <a:solidFill>
                  <a:srgbClr val="000000"/>
                </a:solidFill>
              </a:rPr>
              <a:t>O serviço é gratuito, salvo cópias de documentos</a:t>
            </a:r>
            <a:endParaRPr sz="2400">
              <a:solidFill>
                <a:srgbClr val="000000"/>
              </a:solidFill>
            </a:endParaRPr>
          </a:p>
          <a:p>
            <a:pPr marL="0" lvl="0" indent="0" algn="l" rtl="0">
              <a:spcBef>
                <a:spcPts val="640"/>
              </a:spcBef>
              <a:spcAft>
                <a:spcPts val="0"/>
              </a:spcAft>
              <a:buNone/>
            </a:pPr>
            <a:r>
              <a:rPr lang="pt-BR" sz="2400">
                <a:solidFill>
                  <a:srgbClr val="000000"/>
                </a:solidFill>
              </a:rPr>
              <a:t>                                                 		</a:t>
            </a:r>
            <a:r>
              <a:rPr lang="pt-BR" sz="2000">
                <a:solidFill>
                  <a:srgbClr val="000000"/>
                </a:solidFill>
              </a:rPr>
              <a:t>(art.10, art. 11, art. 12)</a:t>
            </a:r>
            <a:endParaRPr sz="2000">
              <a:solidFill>
                <a:srgbClr val="000000"/>
              </a:solidFill>
            </a:endParaRPr>
          </a:p>
          <a:p>
            <a:pPr marL="0" lvl="0" indent="0" algn="l" rtl="0">
              <a:spcBef>
                <a:spcPts val="64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p:nvPr/>
        </p:nvSpPr>
        <p:spPr>
          <a:xfrm>
            <a:off x="212650" y="1579450"/>
            <a:ext cx="8492700" cy="4626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640"/>
              </a:spcBef>
              <a:spcAft>
                <a:spcPts val="0"/>
              </a:spcAft>
              <a:buNone/>
            </a:pPr>
            <a:r>
              <a:rPr lang="pt-BR" sz="3400">
                <a:latin typeface="Tahoma"/>
                <a:ea typeface="Tahoma"/>
                <a:cs typeface="Tahoma"/>
                <a:sym typeface="Tahoma"/>
              </a:rPr>
              <a:t>Participação do cidadão na gestão pública,</a:t>
            </a:r>
            <a:endParaRPr sz="3400">
              <a:latin typeface="Tahoma"/>
              <a:ea typeface="Tahoma"/>
              <a:cs typeface="Tahoma"/>
              <a:sym typeface="Tahoma"/>
            </a:endParaRPr>
          </a:p>
          <a:p>
            <a:pPr marL="0" lvl="0" indent="0" algn="just" rtl="0">
              <a:lnSpc>
                <a:spcPct val="115000"/>
              </a:lnSpc>
              <a:spcBef>
                <a:spcPts val="640"/>
              </a:spcBef>
              <a:spcAft>
                <a:spcPts val="0"/>
              </a:spcAft>
              <a:buNone/>
            </a:pPr>
            <a:r>
              <a:rPr lang="pt-BR" sz="3400">
                <a:latin typeface="Tahoma"/>
                <a:ea typeface="Tahoma"/>
                <a:cs typeface="Tahoma"/>
                <a:sym typeface="Tahoma"/>
              </a:rPr>
              <a:t>na fiscalização, no monitoramento e no controle das ações da Administração Pública.</a:t>
            </a:r>
            <a:endParaRPr sz="3400">
              <a:latin typeface="Tahoma"/>
              <a:ea typeface="Tahoma"/>
              <a:cs typeface="Tahoma"/>
              <a:sym typeface="Tahoma"/>
            </a:endParaRPr>
          </a:p>
          <a:p>
            <a:pPr marL="0" lvl="0" indent="0" algn="just" rtl="0">
              <a:lnSpc>
                <a:spcPct val="115000"/>
              </a:lnSpc>
              <a:spcBef>
                <a:spcPts val="0"/>
              </a:spcBef>
              <a:spcAft>
                <a:spcPts val="0"/>
              </a:spcAft>
              <a:buNone/>
            </a:pPr>
            <a:endParaRPr sz="3400">
              <a:solidFill>
                <a:srgbClr val="151515"/>
              </a:solidFill>
              <a:latin typeface="Tahoma"/>
              <a:ea typeface="Tahoma"/>
              <a:cs typeface="Tahoma"/>
              <a:sym typeface="Tahoma"/>
            </a:endParaRPr>
          </a:p>
          <a:p>
            <a:pPr marL="0" lvl="0" indent="0" algn="just" rtl="0">
              <a:lnSpc>
                <a:spcPct val="115000"/>
              </a:lnSpc>
              <a:spcBef>
                <a:spcPts val="0"/>
              </a:spcBef>
              <a:spcAft>
                <a:spcPts val="0"/>
              </a:spcAft>
              <a:buNone/>
            </a:pPr>
            <a:r>
              <a:rPr lang="pt-BR" sz="3400">
                <a:solidFill>
                  <a:srgbClr val="151515"/>
                </a:solidFill>
                <a:latin typeface="Tahoma"/>
                <a:ea typeface="Tahoma"/>
                <a:cs typeface="Tahoma"/>
                <a:sym typeface="Tahoma"/>
              </a:rPr>
              <a:t>Mecanismo de prevenção da corrupção e de fortalecimento da cidadania.</a:t>
            </a:r>
            <a:endParaRPr sz="3400">
              <a:latin typeface="Tahoma"/>
              <a:ea typeface="Tahoma"/>
              <a:cs typeface="Tahoma"/>
              <a:sym typeface="Tahoma"/>
            </a:endParaRPr>
          </a:p>
          <a:p>
            <a:pPr marL="0" marR="0" lvl="0" indent="0" algn="l" rtl="0">
              <a:spcBef>
                <a:spcPts val="0"/>
              </a:spcBef>
              <a:spcAft>
                <a:spcPts val="0"/>
              </a:spcAft>
              <a:buNone/>
            </a:pPr>
            <a:endParaRPr sz="2800">
              <a:solidFill>
                <a:srgbClr val="151515"/>
              </a:solidFill>
              <a:latin typeface="Arial Black"/>
              <a:ea typeface="Arial Black"/>
              <a:cs typeface="Arial Black"/>
              <a:sym typeface="Arial Black"/>
            </a:endParaRPr>
          </a:p>
          <a:p>
            <a:pPr marL="0" marR="0" lvl="0" indent="0" algn="l" rtl="0">
              <a:spcBef>
                <a:spcPts val="0"/>
              </a:spcBef>
              <a:spcAft>
                <a:spcPts val="0"/>
              </a:spcAft>
              <a:buNone/>
            </a:pPr>
            <a:endParaRPr sz="2800">
              <a:solidFill>
                <a:srgbClr val="151515"/>
              </a:solidFill>
              <a:latin typeface="Arial Black"/>
              <a:ea typeface="Arial Black"/>
              <a:cs typeface="Arial Black"/>
              <a:sym typeface="Arial Black"/>
            </a:endParaRPr>
          </a:p>
          <a:p>
            <a:pPr marL="0" lvl="0" indent="0" algn="l" rtl="0">
              <a:spcBef>
                <a:spcPts val="0"/>
              </a:spcBef>
              <a:spcAft>
                <a:spcPts val="0"/>
              </a:spcAft>
              <a:buNone/>
            </a:pPr>
            <a:endParaRPr sz="2800">
              <a:solidFill>
                <a:srgbClr val="151515"/>
              </a:solidFill>
              <a:latin typeface="Arial Black"/>
              <a:ea typeface="Arial Black"/>
              <a:cs typeface="Arial Black"/>
              <a:sym typeface="Arial Black"/>
            </a:endParaRPr>
          </a:p>
        </p:txBody>
      </p:sp>
      <p:sp>
        <p:nvSpPr>
          <p:cNvPr id="121" name="Google Shape;121;p17"/>
          <p:cNvSpPr txBox="1"/>
          <p:nvPr/>
        </p:nvSpPr>
        <p:spPr>
          <a:xfrm>
            <a:off x="2206250" y="477600"/>
            <a:ext cx="6028200" cy="8514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pt-BR" sz="3600" b="1" i="0" u="none" strike="noStrike" cap="none">
                <a:solidFill>
                  <a:srgbClr val="151515"/>
                </a:solidFill>
                <a:latin typeface="Tahoma"/>
                <a:ea typeface="Tahoma"/>
                <a:cs typeface="Tahoma"/>
                <a:sym typeface="Tahoma"/>
              </a:rPr>
              <a:t>Controle Social</a:t>
            </a:r>
            <a:endParaRPr sz="3600">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9"/>
          <p:cNvSpPr txBox="1">
            <a:spLocks noGrp="1"/>
          </p:cNvSpPr>
          <p:nvPr>
            <p:ph type="body" idx="1"/>
          </p:nvPr>
        </p:nvSpPr>
        <p:spPr>
          <a:xfrm>
            <a:off x="199375" y="1466450"/>
            <a:ext cx="8500800" cy="41148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pt-BR" sz="4400" i="1">
                <a:solidFill>
                  <a:srgbClr val="000000"/>
                </a:solidFill>
              </a:rPr>
              <a:t>QUALQUER PESSOA, FÍSICA OU JURÍDICA, PODE SOLICITAR ACESSO A INFORMAÇÕES PÚBLICAS INDEPENDENTEMENTE DE JUSTIFICATIVA.</a:t>
            </a:r>
            <a:endParaRPr sz="4400" i="1">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6"/>
          <p:cNvSpPr txBox="1">
            <a:spLocks noGrp="1"/>
          </p:cNvSpPr>
          <p:nvPr>
            <p:ph type="title"/>
          </p:nvPr>
        </p:nvSpPr>
        <p:spPr>
          <a:xfrm>
            <a:off x="457200" y="292100"/>
            <a:ext cx="8229600" cy="13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b="0" i="0" u="none" strike="noStrike" cap="none">
              <a:solidFill>
                <a:schemeClr val="lt2"/>
              </a:solidFill>
              <a:latin typeface="Tahoma"/>
              <a:ea typeface="Tahoma"/>
              <a:cs typeface="Tahoma"/>
              <a:sym typeface="Tahoma"/>
            </a:endParaRPr>
          </a:p>
        </p:txBody>
      </p:sp>
      <p:sp>
        <p:nvSpPr>
          <p:cNvPr id="396" name="Google Shape;396;p56"/>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99059" algn="l" rtl="0">
              <a:spcBef>
                <a:spcPts val="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p:txBody>
      </p:sp>
      <p:pic>
        <p:nvPicPr>
          <p:cNvPr id="397" name="Google Shape;397;p56"/>
          <p:cNvPicPr preferRelativeResize="0"/>
          <p:nvPr/>
        </p:nvPicPr>
        <p:blipFill rotWithShape="1">
          <a:blip r:embed="rId3">
            <a:alphaModFix/>
          </a:blip>
          <a:srcRect/>
          <a:stretch/>
        </p:blipFill>
        <p:spPr>
          <a:xfrm>
            <a:off x="0" y="0"/>
            <a:ext cx="13011000" cy="7315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7"/>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404" name="Google Shape;404;p57"/>
          <p:cNvPicPr preferRelativeResize="0"/>
          <p:nvPr/>
        </p:nvPicPr>
        <p:blipFill>
          <a:blip r:embed="rId3">
            <a:alphaModFix/>
          </a:blip>
          <a:stretch>
            <a:fillRect/>
          </a:stretch>
        </p:blipFill>
        <p:spPr>
          <a:xfrm>
            <a:off x="-1594875" y="1867338"/>
            <a:ext cx="12865401" cy="3123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411" name="Google Shape;411;p58"/>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9"/>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9"/>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419" name="Google Shape;419;p59"/>
          <p:cNvPicPr preferRelativeResize="0"/>
          <p:nvPr/>
        </p:nvPicPr>
        <p:blipFill>
          <a:blip r:embed="rId3">
            <a:alphaModFix/>
          </a:blip>
          <a:stretch>
            <a:fillRect/>
          </a:stretch>
        </p:blipFill>
        <p:spPr>
          <a:xfrm>
            <a:off x="0" y="1188001"/>
            <a:ext cx="9143999" cy="46466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0"/>
          <p:cNvSpPr txBox="1">
            <a:spLocks noGrp="1"/>
          </p:cNvSpPr>
          <p:nvPr>
            <p:ph type="title"/>
          </p:nvPr>
        </p:nvSpPr>
        <p:spPr>
          <a:xfrm>
            <a:off x="1970625" y="610375"/>
            <a:ext cx="6483600" cy="1251900"/>
          </a:xfrm>
          <a:prstGeom prst="rect">
            <a:avLst/>
          </a:prstGeom>
        </p:spPr>
        <p:txBody>
          <a:bodyPr spcFirstLastPara="1" wrap="square" lIns="91425" tIns="91425" rIns="91425" bIns="91425" anchor="ctr" anchorCtr="0">
            <a:noAutofit/>
          </a:bodyPr>
          <a:lstStyle/>
          <a:p>
            <a:pPr marL="1371600" lvl="0" indent="457200" algn="l" rtl="0">
              <a:spcBef>
                <a:spcPts val="0"/>
              </a:spcBef>
              <a:spcAft>
                <a:spcPts val="0"/>
              </a:spcAft>
              <a:buNone/>
            </a:pPr>
            <a:endParaRPr sz="3200">
              <a:solidFill>
                <a:srgbClr val="000000"/>
              </a:solidFill>
            </a:endParaRPr>
          </a:p>
          <a:p>
            <a:pPr marL="0" lvl="0" indent="0" algn="ctr" rtl="0">
              <a:spcBef>
                <a:spcPts val="0"/>
              </a:spcBef>
              <a:spcAft>
                <a:spcPts val="0"/>
              </a:spcAft>
              <a:buNone/>
            </a:pPr>
            <a:r>
              <a:rPr lang="pt-BR" sz="3200">
                <a:solidFill>
                  <a:srgbClr val="000000"/>
                </a:solidFill>
              </a:rPr>
              <a:t>COMO FUNCIONA A OUVIDORIA  DO TCE-PE?</a:t>
            </a:r>
            <a:endParaRPr>
              <a:solidFill>
                <a:schemeClr val="lt1"/>
              </a:solidFill>
            </a:endParaRPr>
          </a:p>
          <a:p>
            <a:pPr marL="0" lvl="0" indent="0" algn="l" rtl="0">
              <a:spcBef>
                <a:spcPts val="0"/>
              </a:spcBef>
              <a:spcAft>
                <a:spcPts val="0"/>
              </a:spcAft>
              <a:buNone/>
            </a:pPr>
            <a:endParaRPr/>
          </a:p>
        </p:txBody>
      </p:sp>
      <p:sp>
        <p:nvSpPr>
          <p:cNvPr id="426" name="Google Shape;426;p60"/>
          <p:cNvSpPr txBox="1">
            <a:spLocks noGrp="1"/>
          </p:cNvSpPr>
          <p:nvPr>
            <p:ph type="body" idx="1"/>
          </p:nvPr>
        </p:nvSpPr>
        <p:spPr>
          <a:xfrm>
            <a:off x="407925" y="2305700"/>
            <a:ext cx="8229600" cy="42033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Clr>
                <a:srgbClr val="000000"/>
              </a:buClr>
              <a:buSzPts val="3000"/>
              <a:buChar char="❖"/>
            </a:pPr>
            <a:r>
              <a:rPr lang="pt-BR" sz="3000">
                <a:solidFill>
                  <a:srgbClr val="000000"/>
                </a:solidFill>
              </a:rPr>
              <a:t>Comunicação de irregularidade </a:t>
            </a:r>
            <a:endParaRPr sz="3000">
              <a:solidFill>
                <a:srgbClr val="000000"/>
              </a:solidFill>
            </a:endParaRPr>
          </a:p>
          <a:p>
            <a:pPr marL="457200" lvl="0" indent="-419100" algn="l" rtl="0">
              <a:spcBef>
                <a:spcPts val="0"/>
              </a:spcBef>
              <a:spcAft>
                <a:spcPts val="0"/>
              </a:spcAft>
              <a:buClr>
                <a:srgbClr val="000000"/>
              </a:buClr>
              <a:buSzPts val="3000"/>
              <a:buChar char="❖"/>
            </a:pPr>
            <a:r>
              <a:rPr lang="pt-BR" sz="3000">
                <a:solidFill>
                  <a:srgbClr val="000000"/>
                </a:solidFill>
              </a:rPr>
              <a:t>Solicitação de orientação técnica </a:t>
            </a:r>
            <a:endParaRPr sz="3000">
              <a:solidFill>
                <a:srgbClr val="000000"/>
              </a:solidFill>
            </a:endParaRPr>
          </a:p>
          <a:p>
            <a:pPr marL="457200" lvl="0" indent="-419100" algn="l" rtl="0">
              <a:spcBef>
                <a:spcPts val="0"/>
              </a:spcBef>
              <a:spcAft>
                <a:spcPts val="0"/>
              </a:spcAft>
              <a:buClr>
                <a:srgbClr val="000000"/>
              </a:buClr>
              <a:buSzPts val="3000"/>
              <a:buChar char="❖"/>
            </a:pPr>
            <a:r>
              <a:rPr lang="pt-BR" sz="3000">
                <a:solidFill>
                  <a:srgbClr val="000000"/>
                </a:solidFill>
              </a:rPr>
              <a:t>Sugestão </a:t>
            </a:r>
            <a:endParaRPr sz="3000">
              <a:solidFill>
                <a:srgbClr val="000000"/>
              </a:solidFill>
            </a:endParaRPr>
          </a:p>
          <a:p>
            <a:pPr marL="457200" lvl="0" indent="-419100" algn="l" rtl="0">
              <a:spcBef>
                <a:spcPts val="0"/>
              </a:spcBef>
              <a:spcAft>
                <a:spcPts val="0"/>
              </a:spcAft>
              <a:buClr>
                <a:srgbClr val="000000"/>
              </a:buClr>
              <a:buSzPts val="3000"/>
              <a:buChar char="❖"/>
            </a:pPr>
            <a:r>
              <a:rPr lang="pt-BR" sz="3000">
                <a:solidFill>
                  <a:srgbClr val="000000"/>
                </a:solidFill>
              </a:rPr>
              <a:t>Reclamação </a:t>
            </a:r>
            <a:endParaRPr sz="3000">
              <a:solidFill>
                <a:srgbClr val="000000"/>
              </a:solidFill>
            </a:endParaRPr>
          </a:p>
          <a:p>
            <a:pPr marL="457200" lvl="0" indent="-419100" algn="l" rtl="0">
              <a:spcBef>
                <a:spcPts val="0"/>
              </a:spcBef>
              <a:spcAft>
                <a:spcPts val="0"/>
              </a:spcAft>
              <a:buClr>
                <a:srgbClr val="000000"/>
              </a:buClr>
              <a:buSzPts val="3000"/>
              <a:buChar char="❖"/>
            </a:pPr>
            <a:r>
              <a:rPr lang="pt-BR" sz="3000">
                <a:solidFill>
                  <a:srgbClr val="000000"/>
                </a:solidFill>
              </a:rPr>
              <a:t>Elogio</a:t>
            </a:r>
            <a:endParaRPr sz="3000">
              <a:solidFill>
                <a:srgbClr val="000000"/>
              </a:solidFill>
            </a:endParaRPr>
          </a:p>
          <a:p>
            <a:pPr marL="457200" lvl="0" indent="-419100" algn="l" rtl="0">
              <a:spcBef>
                <a:spcPts val="0"/>
              </a:spcBef>
              <a:spcAft>
                <a:spcPts val="0"/>
              </a:spcAft>
              <a:buClr>
                <a:srgbClr val="000000"/>
              </a:buClr>
              <a:buSzPts val="3000"/>
              <a:buChar char="❖"/>
            </a:pPr>
            <a:r>
              <a:rPr lang="pt-BR" sz="3000">
                <a:solidFill>
                  <a:srgbClr val="000000"/>
                </a:solidFill>
              </a:rPr>
              <a:t>Solicitação de Informação</a:t>
            </a:r>
            <a:endParaRPr sz="3000">
              <a:solidFill>
                <a:srgbClr val="000000"/>
              </a:solidFill>
            </a:endParaRPr>
          </a:p>
          <a:p>
            <a:pPr marL="457200" lvl="0" indent="-419100" algn="l" rtl="0">
              <a:spcBef>
                <a:spcPts val="0"/>
              </a:spcBef>
              <a:spcAft>
                <a:spcPts val="0"/>
              </a:spcAft>
              <a:buClr>
                <a:srgbClr val="000000"/>
              </a:buClr>
              <a:buSzPts val="3000"/>
              <a:buChar char="❖"/>
            </a:pPr>
            <a:r>
              <a:rPr lang="pt-BR" sz="3000">
                <a:solidFill>
                  <a:srgbClr val="000000"/>
                </a:solidFill>
              </a:rPr>
              <a:t>Mediação de conflitos </a:t>
            </a:r>
            <a:endParaRPr sz="3000">
              <a:solidFill>
                <a:srgbClr val="000000"/>
              </a:solidFill>
            </a:endParaRPr>
          </a:p>
          <a:p>
            <a:pPr marL="0" lvl="0" indent="0" algn="l" rtl="0">
              <a:spcBef>
                <a:spcPts val="64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1"/>
          <p:cNvSpPr txBox="1">
            <a:spLocks noGrp="1"/>
          </p:cNvSpPr>
          <p:nvPr>
            <p:ph type="title"/>
          </p:nvPr>
        </p:nvSpPr>
        <p:spPr>
          <a:xfrm>
            <a:off x="1923375" y="577825"/>
            <a:ext cx="6501300" cy="1384200"/>
          </a:xfrm>
          <a:prstGeom prst="rect">
            <a:avLst/>
          </a:prstGeom>
        </p:spPr>
        <p:txBody>
          <a:bodyPr spcFirstLastPara="1" wrap="square" lIns="91425" tIns="91425" rIns="91425" bIns="91425" anchor="ctr" anchorCtr="0">
            <a:noAutofit/>
          </a:bodyPr>
          <a:lstStyle/>
          <a:p>
            <a:pPr marL="1371600" lvl="0" indent="457200" algn="l" rtl="0">
              <a:spcBef>
                <a:spcPts val="0"/>
              </a:spcBef>
              <a:spcAft>
                <a:spcPts val="0"/>
              </a:spcAft>
              <a:buNone/>
            </a:pPr>
            <a:endParaRPr sz="3200">
              <a:solidFill>
                <a:srgbClr val="000000"/>
              </a:solidFill>
            </a:endParaRPr>
          </a:p>
          <a:p>
            <a:pPr marL="0" lvl="0" indent="0" algn="ctr" rtl="0">
              <a:spcBef>
                <a:spcPts val="0"/>
              </a:spcBef>
              <a:spcAft>
                <a:spcPts val="0"/>
              </a:spcAft>
              <a:buNone/>
            </a:pPr>
            <a:r>
              <a:rPr lang="pt-BR" sz="3200">
                <a:solidFill>
                  <a:srgbClr val="000000"/>
                </a:solidFill>
              </a:rPr>
              <a:t>COMO FUNCIONA A OUVIDORIA DO TCE-PE?</a:t>
            </a:r>
            <a:endParaRPr>
              <a:solidFill>
                <a:schemeClr val="lt1"/>
              </a:solidFill>
            </a:endParaRPr>
          </a:p>
          <a:p>
            <a:pPr marL="0" lvl="0" indent="0" algn="l" rtl="0">
              <a:spcBef>
                <a:spcPts val="0"/>
              </a:spcBef>
              <a:spcAft>
                <a:spcPts val="0"/>
              </a:spcAft>
              <a:buNone/>
            </a:pPr>
            <a:endParaRPr/>
          </a:p>
        </p:txBody>
      </p:sp>
      <p:sp>
        <p:nvSpPr>
          <p:cNvPr id="433" name="Google Shape;433;p61"/>
          <p:cNvSpPr txBox="1">
            <a:spLocks noGrp="1"/>
          </p:cNvSpPr>
          <p:nvPr>
            <p:ph type="body" idx="1"/>
          </p:nvPr>
        </p:nvSpPr>
        <p:spPr>
          <a:xfrm>
            <a:off x="348825" y="2407550"/>
            <a:ext cx="8229600" cy="4114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pt-BR" sz="3000">
                <a:solidFill>
                  <a:srgbClr val="000000"/>
                </a:solidFill>
              </a:rPr>
              <a:t>Realização de seminários e cursos para promover o exercício da cidadania e fomentar o controle social;</a:t>
            </a:r>
            <a:endParaRPr sz="3000">
              <a:solidFill>
                <a:srgbClr val="000000"/>
              </a:solidFill>
            </a:endParaRPr>
          </a:p>
          <a:p>
            <a:pPr marL="0" lvl="0" indent="0" algn="l" rtl="0">
              <a:spcBef>
                <a:spcPts val="640"/>
              </a:spcBef>
              <a:spcAft>
                <a:spcPts val="0"/>
              </a:spcAft>
              <a:buNone/>
            </a:pPr>
            <a:r>
              <a:rPr lang="pt-BR" sz="3000">
                <a:solidFill>
                  <a:srgbClr val="000000"/>
                </a:solidFill>
              </a:rPr>
              <a:t> </a:t>
            </a:r>
            <a:endParaRPr sz="3000">
              <a:solidFill>
                <a:srgbClr val="000000"/>
              </a:solidFill>
            </a:endParaRPr>
          </a:p>
          <a:p>
            <a:pPr marL="0" lvl="0" indent="0" algn="l" rtl="0">
              <a:spcBef>
                <a:spcPts val="640"/>
              </a:spcBef>
              <a:spcAft>
                <a:spcPts val="0"/>
              </a:spcAft>
              <a:buNone/>
            </a:pPr>
            <a:r>
              <a:rPr lang="pt-BR" sz="3000">
                <a:solidFill>
                  <a:srgbClr val="000000"/>
                </a:solidFill>
              </a:rPr>
              <a:t>Identificar as oportunidades de melhoria da Instituição, com vista ao aprimoramento dos serviços prestados ao cidadão.</a:t>
            </a:r>
            <a:endParaRPr sz="3000">
              <a:solidFill>
                <a:srgbClr val="000000"/>
              </a:solidFill>
            </a:endParaRPr>
          </a:p>
          <a:p>
            <a:pPr marL="0" lvl="0" indent="0" algn="l" rtl="0">
              <a:spcBef>
                <a:spcPts val="64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2"/>
          <p:cNvSpPr txBox="1">
            <a:spLocks noGrp="1"/>
          </p:cNvSpPr>
          <p:nvPr>
            <p:ph type="title"/>
          </p:nvPr>
        </p:nvSpPr>
        <p:spPr>
          <a:xfrm>
            <a:off x="1357250" y="1024750"/>
            <a:ext cx="7041300" cy="9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sz="3200">
                <a:solidFill>
                  <a:srgbClr val="000000"/>
                </a:solidFill>
              </a:rPr>
              <a:t>Consultas formais /protocolo do TCE </a:t>
            </a:r>
            <a:endParaRPr/>
          </a:p>
        </p:txBody>
      </p:sp>
      <p:sp>
        <p:nvSpPr>
          <p:cNvPr id="440" name="Google Shape;440;p62"/>
          <p:cNvSpPr txBox="1">
            <a:spLocks noGrp="1"/>
          </p:cNvSpPr>
          <p:nvPr>
            <p:ph type="body" idx="1"/>
          </p:nvPr>
        </p:nvSpPr>
        <p:spPr>
          <a:xfrm>
            <a:off x="405425" y="2368100"/>
            <a:ext cx="8229600" cy="4114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pt-BR">
                <a:solidFill>
                  <a:srgbClr val="000000"/>
                </a:solidFill>
              </a:rPr>
              <a:t>Apenas autoridades legalmente indicadas na Lei Orgânica e no Regimento Interno do TCE-PE poderão formular Consultas e seu objeto não poderá tratar de casos concretos, apenas “em tese” (matéria genérica). </a:t>
            </a:r>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3"/>
          <p:cNvSpPr txBox="1">
            <a:spLocks noGrp="1"/>
          </p:cNvSpPr>
          <p:nvPr>
            <p:ph type="title"/>
          </p:nvPr>
        </p:nvSpPr>
        <p:spPr>
          <a:xfrm>
            <a:off x="1783450" y="634000"/>
            <a:ext cx="6690600" cy="991500"/>
          </a:xfrm>
          <a:prstGeom prst="rect">
            <a:avLst/>
          </a:prstGeom>
        </p:spPr>
        <p:txBody>
          <a:bodyPr spcFirstLastPara="1" wrap="square" lIns="91425" tIns="91425" rIns="91425" bIns="91425" anchor="ctr" anchorCtr="0">
            <a:noAutofit/>
          </a:bodyPr>
          <a:lstStyle/>
          <a:p>
            <a:pPr marL="457200" lvl="0" indent="457200" algn="l" rtl="0">
              <a:spcBef>
                <a:spcPts val="0"/>
              </a:spcBef>
              <a:spcAft>
                <a:spcPts val="0"/>
              </a:spcAft>
              <a:buNone/>
            </a:pPr>
            <a:r>
              <a:rPr lang="pt-BR" sz="3200">
                <a:solidFill>
                  <a:srgbClr val="000000"/>
                </a:solidFill>
              </a:rPr>
              <a:t>   </a:t>
            </a:r>
            <a:endParaRPr sz="3200">
              <a:solidFill>
                <a:srgbClr val="000000"/>
              </a:solidFill>
            </a:endParaRPr>
          </a:p>
          <a:p>
            <a:pPr marL="0" lvl="0" indent="0" algn="ctr" rtl="0">
              <a:spcBef>
                <a:spcPts val="0"/>
              </a:spcBef>
              <a:spcAft>
                <a:spcPts val="0"/>
              </a:spcAft>
              <a:buNone/>
            </a:pPr>
            <a:r>
              <a:rPr lang="pt-BR" sz="3200">
                <a:solidFill>
                  <a:srgbClr val="000000"/>
                </a:solidFill>
              </a:rPr>
              <a:t>Principais demandas do cidadão                        comunicando irregularidades</a:t>
            </a:r>
            <a:endParaRPr>
              <a:solidFill>
                <a:schemeClr val="lt1"/>
              </a:solidFill>
            </a:endParaRPr>
          </a:p>
          <a:p>
            <a:pPr marL="0" lvl="0" indent="0" algn="l" rtl="0">
              <a:spcBef>
                <a:spcPts val="0"/>
              </a:spcBef>
              <a:spcAft>
                <a:spcPts val="0"/>
              </a:spcAft>
              <a:buNone/>
            </a:pPr>
            <a:endParaRPr/>
          </a:p>
        </p:txBody>
      </p:sp>
      <p:sp>
        <p:nvSpPr>
          <p:cNvPr id="447" name="Google Shape;447;p63"/>
          <p:cNvSpPr txBox="1">
            <a:spLocks noGrp="1"/>
          </p:cNvSpPr>
          <p:nvPr>
            <p:ph type="body" idx="1"/>
          </p:nvPr>
        </p:nvSpPr>
        <p:spPr>
          <a:xfrm>
            <a:off x="350875" y="1822575"/>
            <a:ext cx="8229600" cy="47097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Char char="❖"/>
            </a:pPr>
            <a:r>
              <a:rPr lang="pt-BR" sz="3000" dirty="0">
                <a:solidFill>
                  <a:srgbClr val="000000"/>
                </a:solidFill>
              </a:rPr>
              <a:t>Concurso Público</a:t>
            </a:r>
            <a:endParaRPr sz="3000" dirty="0">
              <a:solidFill>
                <a:srgbClr val="000000"/>
              </a:solidFill>
            </a:endParaRPr>
          </a:p>
          <a:p>
            <a:pPr marL="457200" lvl="0" indent="-419100" algn="l" rtl="0">
              <a:spcBef>
                <a:spcPts val="0"/>
              </a:spcBef>
              <a:spcAft>
                <a:spcPts val="0"/>
              </a:spcAft>
              <a:buClr>
                <a:srgbClr val="000000"/>
              </a:buClr>
              <a:buSzPts val="3000"/>
              <a:buChar char="❖"/>
            </a:pPr>
            <a:r>
              <a:rPr lang="pt-BR" sz="3000" dirty="0">
                <a:solidFill>
                  <a:srgbClr val="000000"/>
                </a:solidFill>
              </a:rPr>
              <a:t>Acúmulo de cargos públicos</a:t>
            </a:r>
            <a:endParaRPr sz="3000" dirty="0">
              <a:solidFill>
                <a:srgbClr val="000000"/>
              </a:solidFill>
            </a:endParaRPr>
          </a:p>
          <a:p>
            <a:pPr marL="457200" lvl="0" indent="-419100" algn="l" rtl="0">
              <a:spcBef>
                <a:spcPts val="0"/>
              </a:spcBef>
              <a:spcAft>
                <a:spcPts val="0"/>
              </a:spcAft>
              <a:buClr>
                <a:srgbClr val="000000"/>
              </a:buClr>
              <a:buSzPts val="3000"/>
              <a:buChar char="❖"/>
            </a:pPr>
            <a:r>
              <a:rPr lang="pt-BR" sz="3000" dirty="0">
                <a:solidFill>
                  <a:srgbClr val="000000"/>
                </a:solidFill>
              </a:rPr>
              <a:t>Licitação / Editais de licitação</a:t>
            </a:r>
            <a:endParaRPr sz="3000" dirty="0">
              <a:solidFill>
                <a:srgbClr val="000000"/>
              </a:solidFill>
            </a:endParaRPr>
          </a:p>
          <a:p>
            <a:pPr marL="457200" lvl="0" indent="-419100" algn="l" rtl="0">
              <a:spcBef>
                <a:spcPts val="0"/>
              </a:spcBef>
              <a:spcAft>
                <a:spcPts val="0"/>
              </a:spcAft>
              <a:buClr>
                <a:srgbClr val="000000"/>
              </a:buClr>
              <a:buSzPts val="3000"/>
              <a:buChar char="❖"/>
            </a:pPr>
            <a:r>
              <a:rPr lang="pt-BR" sz="3000" dirty="0">
                <a:solidFill>
                  <a:srgbClr val="000000"/>
                </a:solidFill>
              </a:rPr>
              <a:t>Obras públicas/ desvios de verbas</a:t>
            </a:r>
            <a:endParaRPr sz="3000" dirty="0">
              <a:solidFill>
                <a:srgbClr val="000000"/>
              </a:solidFill>
            </a:endParaRPr>
          </a:p>
          <a:p>
            <a:pPr marL="457200" lvl="0" indent="-419100" algn="l" rtl="0">
              <a:spcBef>
                <a:spcPts val="0"/>
              </a:spcBef>
              <a:spcAft>
                <a:spcPts val="0"/>
              </a:spcAft>
              <a:buClr>
                <a:srgbClr val="000000"/>
              </a:buClr>
              <a:buSzPts val="3000"/>
              <a:buChar char="❖"/>
            </a:pPr>
            <a:r>
              <a:rPr lang="pt-BR" sz="3000" dirty="0">
                <a:solidFill>
                  <a:srgbClr val="000000"/>
                </a:solidFill>
              </a:rPr>
              <a:t>Atos de gestão administrativa /Atraso de salários</a:t>
            </a:r>
            <a:endParaRPr sz="3000" dirty="0">
              <a:solidFill>
                <a:srgbClr val="000000"/>
              </a:solidFill>
            </a:endParaRPr>
          </a:p>
          <a:p>
            <a:pPr marL="457200" lvl="0" indent="-419100" algn="l" rtl="0">
              <a:spcBef>
                <a:spcPts val="0"/>
              </a:spcBef>
              <a:spcAft>
                <a:spcPts val="0"/>
              </a:spcAft>
              <a:buClr>
                <a:srgbClr val="000000"/>
              </a:buClr>
              <a:buSzPts val="3000"/>
              <a:buChar char="❖"/>
            </a:pPr>
            <a:r>
              <a:rPr lang="pt-BR" sz="3000" dirty="0">
                <a:solidFill>
                  <a:srgbClr val="000000"/>
                </a:solidFill>
              </a:rPr>
              <a:t>Ausência de médicos /falta de medicamentos nos Postos de Saúde</a:t>
            </a:r>
            <a:endParaRPr sz="3000" dirty="0">
              <a:solidFill>
                <a:srgbClr val="000000"/>
              </a:solidFill>
            </a:endParaRPr>
          </a:p>
          <a:p>
            <a:pPr marL="457200" lvl="0" indent="-419100" algn="l" rtl="0">
              <a:spcBef>
                <a:spcPts val="0"/>
              </a:spcBef>
              <a:spcAft>
                <a:spcPts val="0"/>
              </a:spcAft>
              <a:buClr>
                <a:srgbClr val="000000"/>
              </a:buClr>
              <a:buSzPts val="3000"/>
              <a:buChar char="❖"/>
            </a:pPr>
            <a:r>
              <a:rPr lang="pt-BR" sz="3000" dirty="0">
                <a:solidFill>
                  <a:srgbClr val="000000"/>
                </a:solidFill>
              </a:rPr>
              <a:t>Transporte escolar/merenda escolar/ </a:t>
            </a:r>
            <a:endParaRPr sz="3000"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endParaRPr sz="4400" dirty="0"/>
          </a:p>
          <a:p>
            <a:pPr marL="0" lvl="0" indent="0" algn="l" rtl="0">
              <a:spcBef>
                <a:spcPts val="640"/>
              </a:spcBef>
              <a:spcAft>
                <a:spcPts val="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4"/>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4"/>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455" name="Google Shape;455;p64"/>
          <p:cNvPicPr preferRelativeResize="0"/>
          <p:nvPr/>
        </p:nvPicPr>
        <p:blipFill>
          <a:blip r:embed="rId3">
            <a:alphaModFix/>
          </a:blip>
          <a:stretch>
            <a:fillRect/>
          </a:stretch>
        </p:blipFill>
        <p:spPr>
          <a:xfrm>
            <a:off x="212650" y="199350"/>
            <a:ext cx="8771851" cy="6485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body" idx="1"/>
          </p:nvPr>
        </p:nvSpPr>
        <p:spPr>
          <a:xfrm>
            <a:off x="390750" y="1469650"/>
            <a:ext cx="8229600" cy="48510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a:p>
            <a:pPr marL="342900" lvl="0" indent="-99059" algn="l" rtl="0">
              <a:spcBef>
                <a:spcPts val="640"/>
              </a:spcBef>
              <a:spcAft>
                <a:spcPts val="0"/>
              </a:spcAft>
              <a:buNone/>
            </a:pPr>
            <a:endParaRPr/>
          </a:p>
          <a:p>
            <a:pPr marL="342900" lvl="0" indent="-99059" algn="ctr" rtl="0">
              <a:spcBef>
                <a:spcPts val="640"/>
              </a:spcBef>
              <a:spcAft>
                <a:spcPts val="0"/>
              </a:spcAft>
              <a:buNone/>
            </a:pPr>
            <a:r>
              <a:rPr lang="pt-BR" b="1">
                <a:solidFill>
                  <a:srgbClr val="000000"/>
                </a:solidFill>
              </a:rPr>
              <a:t>COMO A SOCIEDADE SE INSERE NESSE CONTEXTO?</a:t>
            </a:r>
            <a:endParaRPr b="1">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5"/>
          <p:cNvSpPr txBox="1">
            <a:spLocks noGrp="1"/>
          </p:cNvSpPr>
          <p:nvPr>
            <p:ph type="title"/>
          </p:nvPr>
        </p:nvSpPr>
        <p:spPr>
          <a:xfrm>
            <a:off x="965400" y="427075"/>
            <a:ext cx="8178600" cy="1384200"/>
          </a:xfrm>
          <a:prstGeom prst="rect">
            <a:avLst/>
          </a:prstGeom>
        </p:spPr>
        <p:txBody>
          <a:bodyPr spcFirstLastPara="1" wrap="square" lIns="91425" tIns="91425" rIns="91425" bIns="91425" anchor="ctr" anchorCtr="0">
            <a:noAutofit/>
          </a:bodyPr>
          <a:lstStyle/>
          <a:p>
            <a:pPr marL="457200" lvl="0" indent="457200" algn="l" rtl="0">
              <a:spcBef>
                <a:spcPts val="0"/>
              </a:spcBef>
              <a:spcAft>
                <a:spcPts val="0"/>
              </a:spcAft>
              <a:buNone/>
            </a:pPr>
            <a:endParaRPr sz="3200">
              <a:solidFill>
                <a:srgbClr val="000000"/>
              </a:solidFill>
            </a:endParaRPr>
          </a:p>
          <a:p>
            <a:pPr marL="0" lvl="0" indent="0" algn="ctr" rtl="0">
              <a:spcBef>
                <a:spcPts val="0"/>
              </a:spcBef>
              <a:spcAft>
                <a:spcPts val="0"/>
              </a:spcAft>
              <a:buNone/>
            </a:pPr>
            <a:r>
              <a:rPr lang="pt-BR" sz="3200">
                <a:solidFill>
                  <a:srgbClr val="000000"/>
                </a:solidFill>
              </a:rPr>
              <a:t>Medida cautelar / Município de São Lourenço da Mata</a:t>
            </a:r>
            <a:endParaRPr>
              <a:solidFill>
                <a:schemeClr val="lt1"/>
              </a:solidFill>
            </a:endParaRPr>
          </a:p>
          <a:p>
            <a:pPr marL="0" lvl="0" indent="0" algn="l" rtl="0">
              <a:spcBef>
                <a:spcPts val="0"/>
              </a:spcBef>
              <a:spcAft>
                <a:spcPts val="0"/>
              </a:spcAft>
              <a:buNone/>
            </a:pPr>
            <a:endParaRPr sz="3200">
              <a:solidFill>
                <a:srgbClr val="000000"/>
              </a:solidFill>
            </a:endParaRPr>
          </a:p>
        </p:txBody>
      </p:sp>
      <p:sp>
        <p:nvSpPr>
          <p:cNvPr id="462" name="Google Shape;462;p65"/>
          <p:cNvSpPr txBox="1">
            <a:spLocks noGrp="1"/>
          </p:cNvSpPr>
          <p:nvPr>
            <p:ph type="body" idx="1"/>
          </p:nvPr>
        </p:nvSpPr>
        <p:spPr>
          <a:xfrm>
            <a:off x="113875" y="1685500"/>
            <a:ext cx="8651400" cy="50739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pt-BR" sz="1800" b="1">
                <a:solidFill>
                  <a:srgbClr val="222222"/>
                </a:solidFill>
              </a:rPr>
              <a:t>1. Operação Tupinambá - Demanda Nº 20250 e Processo N° 1728764-9</a:t>
            </a:r>
            <a:endParaRPr sz="1800" b="1">
              <a:solidFill>
                <a:srgbClr val="222222"/>
              </a:solidFill>
            </a:endParaRPr>
          </a:p>
          <a:p>
            <a:pPr marL="0" lvl="0" indent="0" algn="l" rtl="0">
              <a:spcBef>
                <a:spcPts val="640"/>
              </a:spcBef>
              <a:spcAft>
                <a:spcPts val="0"/>
              </a:spcAft>
              <a:buNone/>
            </a:pPr>
            <a:endParaRPr sz="1400" b="1">
              <a:solidFill>
                <a:srgbClr val="222222"/>
              </a:solidFill>
            </a:endParaRPr>
          </a:p>
          <a:p>
            <a:pPr marL="0" lvl="0" indent="0" algn="just" rtl="0">
              <a:lnSpc>
                <a:spcPct val="170454"/>
              </a:lnSpc>
              <a:spcBef>
                <a:spcPts val="0"/>
              </a:spcBef>
              <a:spcAft>
                <a:spcPts val="0"/>
              </a:spcAft>
              <a:buNone/>
            </a:pPr>
            <a:r>
              <a:rPr lang="pt-BR" sz="1400">
                <a:solidFill>
                  <a:srgbClr val="000000"/>
                </a:solidFill>
              </a:rPr>
              <a:t>O TCE atuou na fiscalização da prefeitura do Município de São Lourenço da Mata a partir de duas denúncias formalizadas na </a:t>
            </a:r>
            <a:r>
              <a:rPr lang="pt-BR" sz="1400" u="sng">
                <a:solidFill>
                  <a:srgbClr val="000000"/>
                </a:solidFill>
                <a:hlinkClick r:id="rId3"/>
              </a:rPr>
              <a:t>Ouvidoria.</a:t>
            </a:r>
            <a:r>
              <a:rPr lang="pt-BR" sz="1400">
                <a:solidFill>
                  <a:srgbClr val="000000"/>
                </a:solidFill>
              </a:rPr>
              <a:t> Esse trabalho de fiscalização, realizado conjuntamente com órgãos parceiros, resultou na “Operação Tupinambá” com o objetivo de investigar o envolvimento de empresários e funcionários públicos municipais em crimes de desvio de bens e rendas públicas, na Prefeitura de São Lourenço da Mata, Região Metropolitana do Recife. </a:t>
            </a:r>
            <a:endParaRPr sz="1400">
              <a:solidFill>
                <a:srgbClr val="000000"/>
              </a:solidFill>
            </a:endParaRPr>
          </a:p>
          <a:p>
            <a:pPr marL="0" lvl="0" indent="0" algn="l" rtl="0">
              <a:spcBef>
                <a:spcPts val="1500"/>
              </a:spcBef>
              <a:spcAft>
                <a:spcPts val="0"/>
              </a:spcAft>
              <a:buNone/>
            </a:pPr>
            <a:r>
              <a:rPr lang="pt-BR" sz="1400">
                <a:solidFill>
                  <a:srgbClr val="000000"/>
                </a:solidFill>
              </a:rPr>
              <a:t>"Demanda anônima aberta no SISOUV sob o nº 20.250 , relativa à grave denúncia de um cidadão a respeito de fortes indícios do possível cometimento de vários crimes no município de São Lourenço da Mata. O demandante alega existem três falsas médicas recebendo recursos desviados do Fundo Municipal de Saúde de São Lourenço da Mata e anexa vários documentos para comprovar o que afirma. Segundo ele o gestor desvia recursos do referido fundo. O demandante anexa três empenhos com as informações retiradas do PORTAL TOME CONTA conforme pode ser constatado nos documentos anexos a demanda. O demandante pesquisou também no site do Conselho Federal de Medicina pelo nome das citadas falsas médicas…”</a:t>
            </a:r>
            <a:endParaRPr sz="1400">
              <a:solidFill>
                <a:srgbClr val="000000"/>
              </a:solidFill>
            </a:endParaRPr>
          </a:p>
          <a:p>
            <a:pPr marL="0" lvl="0" indent="0" algn="l" rtl="0">
              <a:spcBef>
                <a:spcPts val="640"/>
              </a:spcBef>
              <a:spcAft>
                <a:spcPts val="0"/>
              </a:spcAft>
              <a:buNone/>
            </a:pPr>
            <a:endParaRPr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6"/>
          <p:cNvSpPr txBox="1">
            <a:spLocks noGrp="1"/>
          </p:cNvSpPr>
          <p:nvPr>
            <p:ph type="title"/>
          </p:nvPr>
        </p:nvSpPr>
        <p:spPr>
          <a:xfrm>
            <a:off x="1832725" y="361075"/>
            <a:ext cx="6913200" cy="13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200">
                <a:solidFill>
                  <a:srgbClr val="000000"/>
                </a:solidFill>
              </a:rPr>
              <a:t>MEDIDA CAUTELAR / LABORATÓRIO CENTRAL DE SAÚDE PÚBLICA  PE</a:t>
            </a:r>
            <a:endParaRPr/>
          </a:p>
        </p:txBody>
      </p:sp>
      <p:sp>
        <p:nvSpPr>
          <p:cNvPr id="469" name="Google Shape;469;p66"/>
          <p:cNvSpPr txBox="1">
            <a:spLocks noGrp="1"/>
          </p:cNvSpPr>
          <p:nvPr>
            <p:ph type="body" idx="1"/>
          </p:nvPr>
        </p:nvSpPr>
        <p:spPr>
          <a:xfrm>
            <a:off x="138000" y="1745275"/>
            <a:ext cx="8868000" cy="48720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pt-BR" sz="1800" b="1">
                <a:solidFill>
                  <a:srgbClr val="222222"/>
                </a:solidFill>
                <a:latin typeface="Arial"/>
                <a:ea typeface="Arial"/>
                <a:cs typeface="Arial"/>
                <a:sym typeface="Arial"/>
              </a:rPr>
              <a:t>Demanda de Nº: 15934 </a:t>
            </a:r>
            <a:endParaRPr sz="1800" b="1">
              <a:solidFill>
                <a:srgbClr val="222222"/>
              </a:solidFill>
              <a:latin typeface="Arial"/>
              <a:ea typeface="Arial"/>
              <a:cs typeface="Arial"/>
              <a:sym typeface="Arial"/>
            </a:endParaRPr>
          </a:p>
          <a:p>
            <a:pPr marL="0" lvl="0" indent="0" algn="l" rtl="0">
              <a:spcBef>
                <a:spcPts val="640"/>
              </a:spcBef>
              <a:spcAft>
                <a:spcPts val="0"/>
              </a:spcAft>
              <a:buNone/>
            </a:pPr>
            <a:r>
              <a:rPr lang="pt-BR" sz="1800" b="1">
                <a:solidFill>
                  <a:srgbClr val="222222"/>
                </a:solidFill>
                <a:latin typeface="Arial"/>
                <a:ea typeface="Arial"/>
                <a:cs typeface="Arial"/>
                <a:sym typeface="Arial"/>
              </a:rPr>
              <a:t>“verificamos um comportamento tendencioso, em três licitações (LACEN, DETRAN, CONTROLADORIA DO ESTADO DE PERNAMBUCO) para o Serviço de Contabilidade,nas quais a mesma empresa (BAKER TILLY) ganhou os certames, onde já prestava serviço e conseguintemente manteve-se na entidade... </a:t>
            </a:r>
            <a:endParaRPr sz="1800" b="1">
              <a:solidFill>
                <a:srgbClr val="222222"/>
              </a:solidFill>
              <a:latin typeface="Arial"/>
              <a:ea typeface="Arial"/>
              <a:cs typeface="Arial"/>
              <a:sym typeface="Arial"/>
            </a:endParaRPr>
          </a:p>
          <a:p>
            <a:pPr marL="0" lvl="0" indent="0" algn="l" rtl="0">
              <a:spcBef>
                <a:spcPts val="640"/>
              </a:spcBef>
              <a:spcAft>
                <a:spcPts val="0"/>
              </a:spcAft>
              <a:buNone/>
            </a:pPr>
            <a:r>
              <a:rPr lang="pt-BR" sz="1800" b="1">
                <a:solidFill>
                  <a:srgbClr val="222222"/>
                </a:solidFill>
                <a:latin typeface="Arial"/>
                <a:ea typeface="Arial"/>
                <a:cs typeface="Arial"/>
                <a:sym typeface="Arial"/>
              </a:rPr>
              <a:t>“</a:t>
            </a:r>
            <a:r>
              <a:rPr lang="pt-BR" sz="1800" b="1">
                <a:solidFill>
                  <a:srgbClr val="000000"/>
                </a:solidFill>
                <a:highlight>
                  <a:srgbClr val="DCDCDC"/>
                </a:highlight>
                <a:latin typeface="Verdana"/>
                <a:ea typeface="Verdana"/>
                <a:cs typeface="Verdana"/>
                <a:sym typeface="Verdana"/>
              </a:rPr>
              <a:t>O TCE atua preventivamente</a:t>
            </a:r>
            <a:endParaRPr sz="1800" b="1">
              <a:solidFill>
                <a:srgbClr val="000000"/>
              </a:solidFill>
              <a:highlight>
                <a:srgbClr val="DCDCDC"/>
              </a:highlight>
              <a:latin typeface="Verdana"/>
              <a:ea typeface="Verdana"/>
              <a:cs typeface="Verdana"/>
              <a:sym typeface="Verdana"/>
            </a:endParaRPr>
          </a:p>
          <a:p>
            <a:pPr marL="0" lvl="0" indent="0" algn="l" rtl="0">
              <a:spcBef>
                <a:spcPts val="640"/>
              </a:spcBef>
              <a:spcAft>
                <a:spcPts val="0"/>
              </a:spcAft>
              <a:buNone/>
            </a:pPr>
            <a:r>
              <a:rPr lang="pt-BR" sz="1800" b="1">
                <a:solidFill>
                  <a:srgbClr val="000000"/>
                </a:solidFill>
                <a:highlight>
                  <a:srgbClr val="DCDCDC"/>
                </a:highlight>
                <a:latin typeface="Verdana"/>
                <a:ea typeface="Verdana"/>
                <a:cs typeface="Verdana"/>
                <a:sym typeface="Verdana"/>
              </a:rPr>
              <a:t>Medida cautelar para suspender a licitação  referente ao Processo Licitatório 020/2015 - Edital de do Pregão Eletrônico nº 010/2015, incluindo a contratação decorrente. </a:t>
            </a:r>
            <a:r>
              <a:rPr lang="pt-BR" sz="1800" b="1">
                <a:solidFill>
                  <a:srgbClr val="222222"/>
                </a:solidFill>
                <a:latin typeface="Arial"/>
                <a:ea typeface="Arial"/>
                <a:cs typeface="Arial"/>
                <a:sym typeface="Arial"/>
              </a:rPr>
              <a:t>Processo de Nº </a:t>
            </a:r>
            <a:r>
              <a:rPr lang="pt-BR" sz="1800" b="1" u="sng">
                <a:solidFill>
                  <a:srgbClr val="48617F"/>
                </a:solidFill>
                <a:latin typeface="Arial"/>
                <a:ea typeface="Arial"/>
                <a:cs typeface="Arial"/>
                <a:sym typeface="Arial"/>
                <a:hlinkClick r:id="rId3"/>
              </a:rPr>
              <a:t>15086276</a:t>
            </a:r>
            <a:r>
              <a:rPr lang="pt-BR" sz="1800" b="1">
                <a:solidFill>
                  <a:srgbClr val="000000"/>
                </a:solidFill>
                <a:highlight>
                  <a:srgbClr val="DCDCDC"/>
                </a:highlight>
                <a:latin typeface="Verdana"/>
                <a:ea typeface="Verdana"/>
                <a:cs typeface="Verdana"/>
                <a:sym typeface="Verdana"/>
              </a:rPr>
              <a:t> </a:t>
            </a:r>
            <a:endParaRPr sz="1800" b="1">
              <a:solidFill>
                <a:srgbClr val="000000"/>
              </a:solidFill>
              <a:highlight>
                <a:srgbClr val="DCDCDC"/>
              </a:highlight>
              <a:latin typeface="Verdana"/>
              <a:ea typeface="Verdana"/>
              <a:cs typeface="Verdana"/>
              <a:sym typeface="Verdana"/>
            </a:endParaRPr>
          </a:p>
          <a:p>
            <a:pPr marL="0" lvl="0" indent="0" algn="l" rtl="0">
              <a:spcBef>
                <a:spcPts val="640"/>
              </a:spcBef>
              <a:spcAft>
                <a:spcPts val="0"/>
              </a:spcAft>
              <a:buNone/>
            </a:pPr>
            <a:r>
              <a:rPr lang="pt-BR" sz="1800" b="1">
                <a:solidFill>
                  <a:srgbClr val="000000"/>
                </a:solidFill>
                <a:highlight>
                  <a:srgbClr val="DCDCDC"/>
                </a:highlight>
                <a:latin typeface="Verdana"/>
                <a:ea typeface="Verdana"/>
                <a:cs typeface="Verdana"/>
                <a:sym typeface="Verdana"/>
              </a:rPr>
              <a:t>Relator Cons. Ranilson Ramos</a:t>
            </a:r>
            <a:endParaRPr sz="1800" b="1">
              <a:solidFill>
                <a:srgbClr val="000000"/>
              </a:solidFill>
              <a:highlight>
                <a:srgbClr val="DCDCDC"/>
              </a:highlight>
              <a:latin typeface="Verdana"/>
              <a:ea typeface="Verdana"/>
              <a:cs typeface="Verdana"/>
              <a:sym typeface="Verdana"/>
            </a:endParaRPr>
          </a:p>
          <a:p>
            <a:pPr marL="0" lvl="0" indent="0" algn="l" rtl="0">
              <a:spcBef>
                <a:spcPts val="640"/>
              </a:spcBef>
              <a:spcAft>
                <a:spcPts val="0"/>
              </a:spcAft>
              <a:buNone/>
            </a:pPr>
            <a:r>
              <a:rPr lang="pt-BR" sz="1800" b="1">
                <a:solidFill>
                  <a:srgbClr val="222222"/>
                </a:solidFill>
                <a:latin typeface="Arial"/>
                <a:ea typeface="Arial"/>
                <a:cs typeface="Arial"/>
                <a:sym typeface="Arial"/>
              </a:rPr>
              <a:t>A análise dos processos licitatórios constatou irregularidades e inobservância  aos princípios que norteiam a Administração Pública e a legislação que disciplina os procedimentos licitatórios.</a:t>
            </a:r>
            <a:endParaRPr sz="1800" b="1">
              <a:solidFill>
                <a:srgbClr val="222222"/>
              </a:solidFill>
              <a:latin typeface="Arial"/>
              <a:ea typeface="Arial"/>
              <a:cs typeface="Arial"/>
              <a:sym typeface="Arial"/>
            </a:endParaRPr>
          </a:p>
          <a:p>
            <a:pPr marL="0" lvl="0" indent="0" algn="l" rtl="0">
              <a:spcBef>
                <a:spcPts val="640"/>
              </a:spcBef>
              <a:spcAft>
                <a:spcPts val="0"/>
              </a:spcAft>
              <a:buNone/>
            </a:pPr>
            <a:endParaRPr sz="1800" b="1">
              <a:solidFill>
                <a:srgbClr val="000000"/>
              </a:solidFill>
              <a:highlight>
                <a:srgbClr val="DCDCDC"/>
              </a:highlight>
              <a:latin typeface="Verdana"/>
              <a:ea typeface="Verdana"/>
              <a:cs typeface="Verdana"/>
              <a:sym typeface="Verdana"/>
            </a:endParaRPr>
          </a:p>
          <a:p>
            <a:pPr marL="0" lvl="0" indent="0" algn="l" rtl="0">
              <a:lnSpc>
                <a:spcPct val="115000"/>
              </a:lnSpc>
              <a:spcBef>
                <a:spcPts val="0"/>
              </a:spcBef>
              <a:spcAft>
                <a:spcPts val="0"/>
              </a:spcAft>
              <a:buNone/>
            </a:pPr>
            <a:endParaRPr sz="12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7"/>
          <p:cNvSpPr txBox="1">
            <a:spLocks noGrp="1"/>
          </p:cNvSpPr>
          <p:nvPr>
            <p:ph type="title"/>
          </p:nvPr>
        </p:nvSpPr>
        <p:spPr>
          <a:xfrm>
            <a:off x="1832725" y="361075"/>
            <a:ext cx="6913200" cy="13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200">
                <a:solidFill>
                  <a:srgbClr val="000000"/>
                </a:solidFill>
              </a:rPr>
              <a:t>Medida cautelar / Município de São Lourenço da Mata</a:t>
            </a:r>
            <a:endParaRPr/>
          </a:p>
        </p:txBody>
      </p:sp>
      <p:sp>
        <p:nvSpPr>
          <p:cNvPr id="476" name="Google Shape;476;p67"/>
          <p:cNvSpPr txBox="1">
            <a:spLocks noGrp="1"/>
          </p:cNvSpPr>
          <p:nvPr>
            <p:ph type="body" idx="1"/>
          </p:nvPr>
        </p:nvSpPr>
        <p:spPr>
          <a:xfrm>
            <a:off x="118225" y="1591075"/>
            <a:ext cx="8868000" cy="5026200"/>
          </a:xfrm>
          <a:prstGeom prst="rect">
            <a:avLst/>
          </a:prstGeom>
        </p:spPr>
        <p:txBody>
          <a:bodyPr spcFirstLastPara="1" wrap="square" lIns="91425" tIns="91425" rIns="91425" bIns="91425" anchor="t" anchorCtr="0">
            <a:noAutofit/>
          </a:bodyPr>
          <a:lstStyle/>
          <a:p>
            <a:pPr marL="0" lvl="0" indent="0" algn="just" rtl="0">
              <a:lnSpc>
                <a:spcPct val="170454"/>
              </a:lnSpc>
              <a:spcBef>
                <a:spcPts val="0"/>
              </a:spcBef>
              <a:spcAft>
                <a:spcPts val="0"/>
              </a:spcAft>
              <a:buNone/>
            </a:pPr>
            <a:r>
              <a:rPr lang="pt-BR" sz="1400">
                <a:solidFill>
                  <a:srgbClr val="000000"/>
                </a:solidFill>
              </a:rPr>
              <a:t>TCE determina que a Prefeitura  suspenda o procedimento administrativo de credenciamento de empresas para a exploração do espaço público do pátio de eventos da cidade, durante a realização da Festa em comemoração ao padroeiro da cidade. A Cautelar também determina ao prefeito que se abstenha de proceder a contratação de shows musicais para o evento, inclusive execução de contratos já firmados. A decisão do conselheiro Dirceu Rodolfo se baseou numa auditoria feita pela Inspetoria Metropolitana Sul, após denúncia registrada na Ouvidoria do TCE dando conta dos gastos da prefeitura com a organização da festa e da contratação de bandas e artistas como Luan Santana, Wesley Safadão, Dorgival Dantas, Aviões do Forró, entre outros.  Em contraste com a perspectiva dos gastos, estimados pelo TCE em R$ 4.000.000,00, em razão dos altos cachês cobrados pelas atrações anunciadas, a prefeitura, em janeiro deste ano, decretou estado de emergência no município, alegando dificuldades financeiras e suspendendo pagamentos de contratos e convênios firmados em exercícios anteriores. Com a folha de pagamento dos servidores públicos em atraso "a realização do referido evento pelo município, a par da não realização/concretização de inúmeras demandas de adimplemento obrigatório, soa como afronta e desprezo ao cidadão destinatário de serviços públicos essenciais".</a:t>
            </a:r>
            <a:endParaRPr sz="1400">
              <a:solidFill>
                <a:srgbClr val="000000"/>
              </a:solidFill>
            </a:endParaRPr>
          </a:p>
          <a:p>
            <a:pPr marL="0" lvl="0" indent="0" algn="l" rtl="0">
              <a:spcBef>
                <a:spcPts val="15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8"/>
          <p:cNvSpPr txBox="1">
            <a:spLocks noGrp="1"/>
          </p:cNvSpPr>
          <p:nvPr>
            <p:ph type="title"/>
          </p:nvPr>
        </p:nvSpPr>
        <p:spPr>
          <a:xfrm>
            <a:off x="1805225" y="439900"/>
            <a:ext cx="8229600" cy="103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sz="3200">
                <a:solidFill>
                  <a:srgbClr val="000000"/>
                </a:solidFill>
              </a:rPr>
              <a:t>Medida Cautelar / Município de Catende</a:t>
            </a:r>
            <a:endParaRPr/>
          </a:p>
        </p:txBody>
      </p:sp>
      <p:sp>
        <p:nvSpPr>
          <p:cNvPr id="483" name="Google Shape;483;p68"/>
          <p:cNvSpPr txBox="1">
            <a:spLocks noGrp="1"/>
          </p:cNvSpPr>
          <p:nvPr>
            <p:ph type="body" idx="1"/>
          </p:nvPr>
        </p:nvSpPr>
        <p:spPr>
          <a:xfrm>
            <a:off x="137950" y="1379375"/>
            <a:ext cx="8897700" cy="5385900"/>
          </a:xfrm>
          <a:prstGeom prst="rect">
            <a:avLst/>
          </a:prstGeom>
        </p:spPr>
        <p:txBody>
          <a:bodyPr spcFirstLastPara="1" wrap="square" lIns="91425" tIns="91425" rIns="91425" bIns="91425" anchor="t" anchorCtr="0">
            <a:noAutofit/>
          </a:bodyPr>
          <a:lstStyle/>
          <a:p>
            <a:pPr marL="0" lvl="0" indent="0" algn="just" rtl="0">
              <a:spcBef>
                <a:spcPts val="640"/>
              </a:spcBef>
              <a:spcAft>
                <a:spcPts val="0"/>
              </a:spcAft>
              <a:buNone/>
            </a:pPr>
            <a:r>
              <a:rPr lang="pt-BR" sz="2700" b="1">
                <a:solidFill>
                  <a:srgbClr val="222222"/>
                </a:solidFill>
                <a:highlight>
                  <a:schemeClr val="accent3"/>
                </a:highlight>
                <a:latin typeface="Arial"/>
                <a:ea typeface="Arial"/>
                <a:cs typeface="Arial"/>
                <a:sym typeface="Arial"/>
              </a:rPr>
              <a:t>Demandas de Nº 23818, Nº 23980, Nº 24960  que tratam sobre Atraso de salários, Processo Nº 1921349-9.</a:t>
            </a:r>
            <a:endParaRPr sz="2700" b="1">
              <a:solidFill>
                <a:srgbClr val="333333"/>
              </a:solidFill>
              <a:highlight>
                <a:schemeClr val="accent3"/>
              </a:highlight>
              <a:latin typeface="Verdana"/>
              <a:ea typeface="Verdana"/>
              <a:cs typeface="Verdana"/>
              <a:sym typeface="Verdana"/>
            </a:endParaRPr>
          </a:p>
          <a:p>
            <a:pPr marL="0" lvl="0" indent="0" algn="just" rtl="0">
              <a:spcBef>
                <a:spcPts val="640"/>
              </a:spcBef>
              <a:spcAft>
                <a:spcPts val="0"/>
              </a:spcAft>
              <a:buNone/>
            </a:pPr>
            <a:r>
              <a:rPr lang="pt-BR" sz="1600">
                <a:solidFill>
                  <a:srgbClr val="000000"/>
                </a:solidFill>
                <a:latin typeface="Verdana"/>
                <a:ea typeface="Verdana"/>
                <a:cs typeface="Verdana"/>
                <a:sym typeface="Verdana"/>
              </a:rPr>
              <a:t>Medida Cautelar do Conselheiro do TCE Dirceu Rodolfo de Melo Júnior determina ao Município de Catende a paralisação imediata dos procedimentos administrativos destinados à realização das festividades pré-carnavalescas na cidade, bem como o envio ao TCE de todas as informações sobre a contratação dos artistas, bandas e infraestrutura para as referidas festas.</a:t>
            </a:r>
            <a:endParaRPr sz="1600">
              <a:solidFill>
                <a:srgbClr val="000000"/>
              </a:solidFill>
              <a:latin typeface="Verdana"/>
              <a:ea typeface="Verdana"/>
              <a:cs typeface="Verdana"/>
              <a:sym typeface="Verdana"/>
            </a:endParaRPr>
          </a:p>
          <a:p>
            <a:pPr marL="0" lvl="0" indent="0" algn="just" rtl="0">
              <a:spcBef>
                <a:spcPts val="640"/>
              </a:spcBef>
              <a:spcAft>
                <a:spcPts val="0"/>
              </a:spcAft>
              <a:buNone/>
            </a:pPr>
            <a:endParaRPr sz="1600">
              <a:solidFill>
                <a:srgbClr val="000000"/>
              </a:solidFill>
              <a:latin typeface="Verdana"/>
              <a:ea typeface="Verdana"/>
              <a:cs typeface="Verdana"/>
              <a:sym typeface="Verdana"/>
            </a:endParaRPr>
          </a:p>
          <a:p>
            <a:pPr marL="0" lvl="0" indent="0" algn="just" rtl="0">
              <a:spcBef>
                <a:spcPts val="640"/>
              </a:spcBef>
              <a:spcAft>
                <a:spcPts val="0"/>
              </a:spcAft>
              <a:buNone/>
            </a:pPr>
            <a:r>
              <a:rPr lang="pt-BR" sz="1600">
                <a:solidFill>
                  <a:srgbClr val="000000"/>
                </a:solidFill>
                <a:latin typeface="Verdana"/>
                <a:ea typeface="Verdana"/>
                <a:cs typeface="Verdana"/>
                <a:sym typeface="Verdana"/>
              </a:rPr>
              <a:t>A Cautelar teve como base uma denúncia encaminhada à </a:t>
            </a:r>
            <a:r>
              <a:rPr lang="pt-BR" sz="1600" u="sng">
                <a:solidFill>
                  <a:srgbClr val="000000"/>
                </a:solidFill>
                <a:latin typeface="Verdana"/>
                <a:ea typeface="Verdana"/>
                <a:cs typeface="Verdana"/>
                <a:sym typeface="Verdana"/>
                <a:hlinkClick r:id="rId3"/>
              </a:rPr>
              <a:t>Ouvidoria do TCE</a:t>
            </a:r>
            <a:r>
              <a:rPr lang="pt-BR" sz="1600">
                <a:solidFill>
                  <a:srgbClr val="000000"/>
                </a:solidFill>
                <a:latin typeface="Verdana"/>
                <a:ea typeface="Verdana"/>
                <a:cs typeface="Verdana"/>
                <a:sym typeface="Verdana"/>
              </a:rPr>
              <a:t>, informando que a prefeitura não estaria cumprindo com algumas obrigações financeiras do município, como pagamento de serviços e fornecedores, resultando em deficiências na prestação dos serviços de saúde e de transporte e prejudicando a vida dos moradores, que precisavam se deslocar para outros municípios em busca de atendimento. Além disso, segundo a denúncia, a folha de pagamento dos servidores municipais também estaria com atraso. Tais irregularidades foram constatadas pela equipe de auditoria do Tribunal, após análise dos dados do</a:t>
            </a:r>
            <a:r>
              <a:rPr lang="pt-BR" sz="1600" u="sng">
                <a:solidFill>
                  <a:srgbClr val="000000"/>
                </a:solidFill>
                <a:latin typeface="Verdana"/>
                <a:ea typeface="Verdana"/>
                <a:cs typeface="Verdana"/>
                <a:sym typeface="Verdana"/>
                <a:hlinkClick r:id="rId4"/>
              </a:rPr>
              <a:t> Portal Tome Conta do TCE.</a:t>
            </a:r>
            <a:endParaRPr sz="1600">
              <a:solidFill>
                <a:srgbClr val="000000"/>
              </a:solidFill>
              <a:highlight>
                <a:srgbClr val="FFFFFF"/>
              </a:highlight>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9"/>
          <p:cNvSpPr txBox="1">
            <a:spLocks noGrp="1"/>
          </p:cNvSpPr>
          <p:nvPr>
            <p:ph type="title"/>
          </p:nvPr>
        </p:nvSpPr>
        <p:spPr>
          <a:xfrm>
            <a:off x="1881975" y="469425"/>
            <a:ext cx="6641100" cy="115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200">
                <a:solidFill>
                  <a:srgbClr val="000000"/>
                </a:solidFill>
              </a:rPr>
              <a:t>COMO FUNCIONA A OUVIDORIA  DO TCE-PE?</a:t>
            </a:r>
            <a:endParaRPr/>
          </a:p>
        </p:txBody>
      </p:sp>
      <p:sp>
        <p:nvSpPr>
          <p:cNvPr id="490" name="Google Shape;490;p69"/>
          <p:cNvSpPr txBox="1">
            <a:spLocks noGrp="1"/>
          </p:cNvSpPr>
          <p:nvPr>
            <p:ph type="body" idx="1"/>
          </p:nvPr>
        </p:nvSpPr>
        <p:spPr>
          <a:xfrm>
            <a:off x="177375" y="1707900"/>
            <a:ext cx="8700600" cy="46674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000000"/>
                </a:solidFill>
              </a:rPr>
              <a:t>DEMANDA 18038 de 29/11/2016 Concurso Público da Polícia Civil e Polícia Científica de Pernambuco</a:t>
            </a:r>
            <a:endParaRPr>
              <a:solidFill>
                <a:srgbClr val="000000"/>
              </a:solidFill>
            </a:endParaRPr>
          </a:p>
          <a:p>
            <a:pPr marL="0" lvl="0" indent="0" algn="l" rtl="0">
              <a:spcBef>
                <a:spcPts val="0"/>
              </a:spcBef>
              <a:spcAft>
                <a:spcPts val="0"/>
              </a:spcAft>
              <a:buNone/>
            </a:pPr>
            <a:r>
              <a:rPr lang="pt-BR">
                <a:solidFill>
                  <a:srgbClr val="000000"/>
                </a:solidFill>
              </a:rPr>
              <a:t> </a:t>
            </a:r>
            <a:endParaRPr>
              <a:solidFill>
                <a:srgbClr val="000000"/>
              </a:solidFill>
            </a:endParaRPr>
          </a:p>
          <a:p>
            <a:pPr marL="0" lvl="0" indent="0" algn="l" rtl="0">
              <a:spcBef>
                <a:spcPts val="0"/>
              </a:spcBef>
              <a:spcAft>
                <a:spcPts val="0"/>
              </a:spcAft>
              <a:buNone/>
            </a:pPr>
            <a:r>
              <a:rPr lang="pt-BR" sz="2600">
                <a:solidFill>
                  <a:srgbClr val="000000"/>
                </a:solidFill>
              </a:rPr>
              <a:t>Candidatos   inscritos noticiam a ocorrência de irregularidades nos concursos públicos.</a:t>
            </a:r>
            <a:endParaRPr sz="2600">
              <a:solidFill>
                <a:srgbClr val="000000"/>
              </a:solidFill>
            </a:endParaRPr>
          </a:p>
          <a:p>
            <a:pPr marL="0" lvl="0" indent="0" algn="l" rtl="0">
              <a:spcBef>
                <a:spcPts val="0"/>
              </a:spcBef>
              <a:spcAft>
                <a:spcPts val="0"/>
              </a:spcAft>
              <a:buNone/>
            </a:pPr>
            <a:r>
              <a:rPr lang="pt-BR" sz="2600">
                <a:solidFill>
                  <a:srgbClr val="000000"/>
                </a:solidFill>
              </a:rPr>
              <a:t>Conselheiro Ouvidor do TCE-PE determinou a remessa imediata de cópia integral da Demanda ao Conselheiro Relator, responsável pela Secretaria de Defesa Social de Pernambuco, para que fossem  tomadas as medidas cabíveis.</a:t>
            </a:r>
            <a:endParaRPr sz="2600">
              <a:solidFill>
                <a:srgbClr val="000000"/>
              </a:solidFill>
            </a:endParaRPr>
          </a:p>
          <a:p>
            <a:pPr marL="0" lvl="0" indent="0" algn="l" rtl="0">
              <a:spcBef>
                <a:spcPts val="0"/>
              </a:spcBef>
              <a:spcAft>
                <a:spcPts val="0"/>
              </a:spcAft>
              <a:buNone/>
            </a:pPr>
            <a:endParaRPr sz="26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0"/>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a:t>       </a:t>
            </a:r>
            <a:endParaRPr/>
          </a:p>
          <a:p>
            <a:pPr marL="914400" lvl="0" indent="457200" algn="ctr" rtl="0">
              <a:spcBef>
                <a:spcPts val="0"/>
              </a:spcBef>
              <a:spcAft>
                <a:spcPts val="0"/>
              </a:spcAft>
              <a:buNone/>
            </a:pPr>
            <a:r>
              <a:rPr lang="pt-BR" sz="3200">
                <a:solidFill>
                  <a:srgbClr val="000000"/>
                </a:solidFill>
              </a:rPr>
              <a:t>COMO FUNCIONA A OUVIDORIA     DO TCE-PE?</a:t>
            </a:r>
            <a:endParaRPr>
              <a:solidFill>
                <a:schemeClr val="lt1"/>
              </a:solidFill>
            </a:endParaRPr>
          </a:p>
          <a:p>
            <a:pPr marL="0" lvl="0" indent="0" algn="l" rtl="0">
              <a:spcBef>
                <a:spcPts val="0"/>
              </a:spcBef>
              <a:spcAft>
                <a:spcPts val="0"/>
              </a:spcAft>
              <a:buNone/>
            </a:pPr>
            <a:endParaRPr/>
          </a:p>
        </p:txBody>
      </p:sp>
      <p:sp>
        <p:nvSpPr>
          <p:cNvPr id="497" name="Google Shape;497;p70"/>
          <p:cNvSpPr txBox="1">
            <a:spLocks noGrp="1"/>
          </p:cNvSpPr>
          <p:nvPr>
            <p:ph type="body" idx="1"/>
          </p:nvPr>
        </p:nvSpPr>
        <p:spPr>
          <a:xfrm>
            <a:off x="98525" y="1518650"/>
            <a:ext cx="8897700" cy="51480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pt-BR" b="1" dirty="0">
                <a:solidFill>
                  <a:srgbClr val="000000"/>
                </a:solidFill>
              </a:rPr>
              <a:t>DEMANDA 18037/2016 </a:t>
            </a:r>
            <a:endParaRPr b="1" dirty="0">
              <a:solidFill>
                <a:srgbClr val="000000"/>
              </a:solidFill>
            </a:endParaRPr>
          </a:p>
          <a:p>
            <a:pPr marL="0" lvl="0" indent="0" algn="l" rtl="0">
              <a:spcBef>
                <a:spcPts val="0"/>
              </a:spcBef>
              <a:spcAft>
                <a:spcPts val="0"/>
              </a:spcAft>
              <a:buNone/>
            </a:pPr>
            <a:endParaRPr sz="1400" b="1" dirty="0">
              <a:solidFill>
                <a:srgbClr val="000000"/>
              </a:solidFill>
            </a:endParaRPr>
          </a:p>
          <a:p>
            <a:pPr marL="0" lvl="0" indent="0" algn="l" rtl="0">
              <a:spcBef>
                <a:spcPts val="0"/>
              </a:spcBef>
              <a:spcAft>
                <a:spcPts val="0"/>
              </a:spcAft>
              <a:buNone/>
            </a:pPr>
            <a:r>
              <a:rPr lang="pt-BR" sz="1600" dirty="0">
                <a:solidFill>
                  <a:srgbClr val="000000"/>
                </a:solidFill>
              </a:rPr>
              <a:t>Afirma o demandante que a COMPESA realizou em 2016 o concurso público, todavia vem renovando contratos com escritórios de advocacia, havendo deflagrado  licitações/concorrências,  por meio dos editais nº018/2016, 019/2016 e 020/2016, a despeito de haver candidatos aprovados no certame para o desempenho da atividade jurídica, objeto das contratações.</a:t>
            </a:r>
            <a:endParaRPr sz="1600" dirty="0">
              <a:solidFill>
                <a:srgbClr val="000000"/>
              </a:solidFill>
            </a:endParaRPr>
          </a:p>
          <a:p>
            <a:pPr marL="0" lvl="0" indent="0" algn="l" rtl="0">
              <a:spcBef>
                <a:spcPts val="0"/>
              </a:spcBef>
              <a:spcAft>
                <a:spcPts val="0"/>
              </a:spcAft>
              <a:buNone/>
            </a:pPr>
            <a:r>
              <a:rPr lang="pt-BR" sz="1600" dirty="0">
                <a:solidFill>
                  <a:srgbClr val="000000"/>
                </a:solidFill>
              </a:rPr>
              <a:t>As licitações  têm por objeto a contratação de sociedades de advogados para prestação de serviços de advocacia em demandas submetidas ao rito dos Juizados Especiais, da Justiça Comum Federal e Estadual e da Justiça do Trabalho, respectivamente.</a:t>
            </a:r>
            <a:endParaRPr sz="1600" dirty="0">
              <a:solidFill>
                <a:srgbClr val="000000"/>
              </a:solidFill>
            </a:endParaRPr>
          </a:p>
          <a:p>
            <a:pPr marL="0" lvl="0" indent="0" algn="l" rtl="0">
              <a:spcBef>
                <a:spcPts val="0"/>
              </a:spcBef>
              <a:spcAft>
                <a:spcPts val="0"/>
              </a:spcAft>
              <a:buNone/>
            </a:pPr>
            <a:endParaRPr sz="1600" b="1" dirty="0">
              <a:solidFill>
                <a:srgbClr val="000000"/>
              </a:solidFill>
            </a:endParaRPr>
          </a:p>
          <a:p>
            <a:pPr marL="0" lvl="0" indent="0" algn="l" rtl="0">
              <a:spcBef>
                <a:spcPts val="0"/>
              </a:spcBef>
              <a:spcAft>
                <a:spcPts val="0"/>
              </a:spcAft>
              <a:buNone/>
            </a:pPr>
            <a:r>
              <a:rPr lang="pt-BR" sz="1600" b="1" dirty="0">
                <a:solidFill>
                  <a:srgbClr val="000000"/>
                </a:solidFill>
              </a:rPr>
              <a:t>MEDIDA CAUTELAR PROCESSO TCE-PE Nº 1721105-0 deferida em 03.02.2017, determina a suspensão das concorrências promovidas pela Companhia Pernambucana de Saneamento - COMPESA </a:t>
            </a:r>
            <a:endParaRPr sz="1600" b="1" dirty="0">
              <a:solidFill>
                <a:srgbClr val="000000"/>
              </a:solidFill>
            </a:endParaRPr>
          </a:p>
          <a:p>
            <a:pPr marL="0" lvl="0" indent="0" algn="l" rtl="0">
              <a:spcBef>
                <a:spcPts val="0"/>
              </a:spcBef>
              <a:spcAft>
                <a:spcPts val="0"/>
              </a:spcAft>
              <a:buNone/>
            </a:pPr>
            <a:endParaRPr sz="1600" b="1" dirty="0">
              <a:solidFill>
                <a:srgbClr val="000000"/>
              </a:solidFill>
            </a:endParaRPr>
          </a:p>
          <a:p>
            <a:pPr marL="0" lvl="0" indent="0" algn="l" rtl="0">
              <a:spcBef>
                <a:spcPts val="0"/>
              </a:spcBef>
              <a:spcAft>
                <a:spcPts val="0"/>
              </a:spcAft>
              <a:buNone/>
            </a:pPr>
            <a:r>
              <a:rPr lang="pt-BR" sz="1600" b="1" dirty="0">
                <a:solidFill>
                  <a:srgbClr val="000000"/>
                </a:solidFill>
              </a:rPr>
              <a:t>A concessão da medida foi requerida por meio da Demanda nº 18037/2016, apresentada à Ouvidoria deste Tribunal, que apontou descumprimento do Acórdão TC nº</a:t>
            </a:r>
            <a:r>
              <a:rPr lang="pt-BR" sz="1600" b="1" dirty="0">
                <a:solidFill>
                  <a:srgbClr val="000000"/>
                </a:solidFill>
                <a:uFill>
                  <a:noFill/>
                </a:uFill>
                <a:hlinkClick r:id="rId3"/>
              </a:rPr>
              <a:t> </a:t>
            </a:r>
            <a:r>
              <a:rPr lang="pt-BR" sz="1600" b="1" u="sng" dirty="0">
                <a:solidFill>
                  <a:srgbClr val="000000"/>
                </a:solidFill>
                <a:hlinkClick r:id="rId3"/>
              </a:rPr>
              <a:t>02469</a:t>
            </a:r>
            <a:r>
              <a:rPr lang="pt-BR" sz="1600" b="1" dirty="0">
                <a:solidFill>
                  <a:srgbClr val="000000"/>
                </a:solidFill>
              </a:rPr>
              <a:t>/13, proferido no Processo TC nº 0902010-0, no qual consta determinação à COMPESA para promover concurso público para contratação de advogados.</a:t>
            </a:r>
            <a:endParaRPr sz="1600" b="1" dirty="0">
              <a:solidFill>
                <a:srgbClr val="000000"/>
              </a:solidFill>
            </a:endParaRPr>
          </a:p>
          <a:p>
            <a:pPr marL="0" lvl="0" indent="0" algn="l" rtl="0">
              <a:spcBef>
                <a:spcPts val="0"/>
              </a:spcBef>
              <a:spcAft>
                <a:spcPts val="0"/>
              </a:spcAft>
              <a:buNone/>
            </a:pPr>
            <a:endParaRPr sz="1600" b="1" dirty="0">
              <a:solidFill>
                <a:srgbClr val="000000"/>
              </a:solidFill>
              <a:latin typeface="Arial"/>
              <a:ea typeface="Arial"/>
              <a:cs typeface="Arial"/>
              <a:sym typeface="Arial"/>
            </a:endParaRPr>
          </a:p>
          <a:p>
            <a:pPr marL="0" lvl="0" indent="0" algn="l" rtl="0">
              <a:spcBef>
                <a:spcPts val="0"/>
              </a:spcBef>
              <a:spcAft>
                <a:spcPts val="0"/>
              </a:spcAft>
              <a:buNone/>
            </a:pPr>
            <a:endParaRPr sz="1400" b="1" dirty="0">
              <a:solidFill>
                <a:srgbClr val="000000"/>
              </a:solidFill>
              <a:latin typeface="Arial"/>
              <a:ea typeface="Arial"/>
              <a:cs typeface="Arial"/>
              <a:sym typeface="Arial"/>
            </a:endParaRPr>
          </a:p>
          <a:p>
            <a:pPr marL="0" lvl="0" indent="0" algn="l" rtl="0">
              <a:spcBef>
                <a:spcPts val="0"/>
              </a:spcBef>
              <a:spcAft>
                <a:spcPts val="0"/>
              </a:spcAft>
              <a:buNone/>
            </a:pPr>
            <a:endParaRPr dirty="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1"/>
          <p:cNvSpPr txBox="1">
            <a:spLocks noGrp="1"/>
          </p:cNvSpPr>
          <p:nvPr>
            <p:ph type="body" idx="1"/>
          </p:nvPr>
        </p:nvSpPr>
        <p:spPr>
          <a:xfrm>
            <a:off x="53175" y="1174000"/>
            <a:ext cx="9011100" cy="53994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pt-BR" sz="2200">
                <a:solidFill>
                  <a:srgbClr val="222222"/>
                </a:solidFill>
              </a:rPr>
              <a:t>RESOLUÇÃO TC Nº 24, DE 10 DE AGOSTO DE 2016 que dispõe sobre o Módulo de Licitações e Contratos – LICON, do Sistema de Acompanhamento da Gestão dos Recursos da Sociedade – SAGRES, e estabelece prazos e condições para o envio de dados e documentos.</a:t>
            </a:r>
            <a:endParaRPr sz="2200">
              <a:solidFill>
                <a:srgbClr val="222222"/>
              </a:solidFill>
            </a:endParaRPr>
          </a:p>
          <a:p>
            <a:pPr marL="0" lvl="0" indent="0" algn="just" rtl="0">
              <a:lnSpc>
                <a:spcPct val="115000"/>
              </a:lnSpc>
              <a:spcBef>
                <a:spcPts val="0"/>
              </a:spcBef>
              <a:spcAft>
                <a:spcPts val="0"/>
              </a:spcAft>
              <a:buNone/>
            </a:pPr>
            <a:r>
              <a:rPr lang="pt-BR" sz="2200">
                <a:solidFill>
                  <a:srgbClr val="222222"/>
                </a:solidFill>
              </a:rPr>
              <a:t>O seu Art. 5º determina: </a:t>
            </a:r>
            <a:r>
              <a:rPr lang="pt-BR" sz="2200" i="1">
                <a:solidFill>
                  <a:srgbClr val="222222"/>
                </a:solidFill>
              </a:rPr>
              <a:t>“Art. 5º Os prazos de alimentação do LICON serão os seguintes: I – </a:t>
            </a:r>
            <a:r>
              <a:rPr lang="pt-BR" sz="2200">
                <a:solidFill>
                  <a:srgbClr val="222222"/>
                </a:solidFill>
              </a:rPr>
              <a:t>até a data da publicação do edital ou expedição do convite, para a formalização dos dados e documentos do processo licitatório relativos à instauração e aos instrumentos convocatórios;</a:t>
            </a:r>
            <a:endParaRPr sz="2200">
              <a:solidFill>
                <a:srgbClr val="222222"/>
              </a:solidFill>
            </a:endParaRPr>
          </a:p>
          <a:p>
            <a:pPr marL="0" lvl="0" indent="0" algn="just" rtl="0">
              <a:lnSpc>
                <a:spcPct val="115000"/>
              </a:lnSpc>
              <a:spcBef>
                <a:spcPts val="0"/>
              </a:spcBef>
              <a:spcAft>
                <a:spcPts val="0"/>
              </a:spcAft>
              <a:buNone/>
            </a:pPr>
            <a:r>
              <a:rPr lang="pt-BR" sz="2200">
                <a:solidFill>
                  <a:srgbClr val="222222"/>
                </a:solidFill>
              </a:rPr>
              <a:t> </a:t>
            </a:r>
            <a:endParaRPr sz="2200">
              <a:solidFill>
                <a:srgbClr val="222222"/>
              </a:solidFill>
            </a:endParaRPr>
          </a:p>
          <a:p>
            <a:pPr marL="0" lvl="0" indent="0" algn="just" rtl="0">
              <a:lnSpc>
                <a:spcPct val="115000"/>
              </a:lnSpc>
              <a:spcBef>
                <a:spcPts val="0"/>
              </a:spcBef>
              <a:spcAft>
                <a:spcPts val="0"/>
              </a:spcAft>
              <a:buNone/>
            </a:pPr>
            <a:r>
              <a:rPr lang="pt-BR" sz="2200">
                <a:solidFill>
                  <a:srgbClr val="222222"/>
                </a:solidFill>
              </a:rPr>
              <a:t>O descumprimento, constitui grave irregularidade punível com multa de 10% (dez por cento) do limite fixado no caput do art. 73 da Lei Orgânica deste TCE-PE, conforme dispõe o inciso II do Art. 2º-A da RESOLUÇÃO TC Nº 32 de 21 de Setembro de 2016.</a:t>
            </a:r>
            <a:endParaRPr sz="2200">
              <a:solidFill>
                <a:srgbClr val="222222"/>
              </a:solidFill>
            </a:endParaRPr>
          </a:p>
          <a:p>
            <a:pPr marL="0" lvl="0" indent="0" algn="l" rtl="0">
              <a:spcBef>
                <a:spcPts val="64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2"/>
          <p:cNvSpPr txBox="1"/>
          <p:nvPr/>
        </p:nvSpPr>
        <p:spPr>
          <a:xfrm rot="6069" flipH="1">
            <a:off x="1496308" y="175692"/>
            <a:ext cx="6627910" cy="1351502"/>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pt-BR" sz="3200" b="1" i="0" u="none" strike="noStrike" cap="none">
                <a:solidFill>
                  <a:srgbClr val="151515"/>
                </a:solidFill>
                <a:latin typeface="Arial Black"/>
                <a:ea typeface="Arial Black"/>
                <a:cs typeface="Arial Black"/>
                <a:sym typeface="Arial Black"/>
              </a:rPr>
              <a:t>O Tribunal de Contas convida você para ser parceiro na fiscalização</a:t>
            </a:r>
            <a:endParaRPr sz="3200" b="1" i="0" u="none" strike="noStrike" cap="none">
              <a:solidFill>
                <a:srgbClr val="151515"/>
              </a:solidFill>
              <a:latin typeface="Arial Black"/>
              <a:ea typeface="Arial Black"/>
              <a:cs typeface="Arial Black"/>
              <a:sym typeface="Arial Black"/>
            </a:endParaRPr>
          </a:p>
        </p:txBody>
      </p:sp>
      <p:pic>
        <p:nvPicPr>
          <p:cNvPr id="509" name="Google Shape;509;p72"/>
          <p:cNvPicPr preferRelativeResize="0"/>
          <p:nvPr/>
        </p:nvPicPr>
        <p:blipFill rotWithShape="1">
          <a:blip r:embed="rId3">
            <a:alphaModFix/>
          </a:blip>
          <a:srcRect/>
          <a:stretch/>
        </p:blipFill>
        <p:spPr>
          <a:xfrm>
            <a:off x="2879688" y="1834625"/>
            <a:ext cx="3384600" cy="2868600"/>
          </a:xfrm>
          <a:prstGeom prst="rect">
            <a:avLst/>
          </a:prstGeom>
          <a:noFill/>
          <a:ln>
            <a:noFill/>
          </a:ln>
        </p:spPr>
      </p:pic>
      <p:sp>
        <p:nvSpPr>
          <p:cNvPr id="510" name="Google Shape;510;p72"/>
          <p:cNvSpPr txBox="1"/>
          <p:nvPr/>
        </p:nvSpPr>
        <p:spPr>
          <a:xfrm>
            <a:off x="576288" y="4777350"/>
            <a:ext cx="7991400" cy="860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pt-BR" sz="2800" b="1" i="0" u="none" strike="noStrike" cap="none">
                <a:solidFill>
                  <a:srgbClr val="151515"/>
                </a:solidFill>
                <a:latin typeface="Arial Black"/>
                <a:ea typeface="Arial Black"/>
                <a:cs typeface="Arial Black"/>
                <a:sym typeface="Arial Black"/>
              </a:rPr>
              <a:t>O Tribunal de Contas é o seu instrumento de cidadania</a:t>
            </a:r>
            <a:endParaRPr/>
          </a:p>
        </p:txBody>
      </p:sp>
      <p:sp>
        <p:nvSpPr>
          <p:cNvPr id="511" name="Google Shape;511;p72"/>
          <p:cNvSpPr txBox="1"/>
          <p:nvPr/>
        </p:nvSpPr>
        <p:spPr>
          <a:xfrm>
            <a:off x="970225" y="5808025"/>
            <a:ext cx="7336500" cy="8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pt-BR" sz="4800" b="1" i="1" dirty="0" smtClean="0">
              <a:latin typeface="Tahoma"/>
              <a:ea typeface="Tahoma"/>
              <a:cs typeface="Tahoma"/>
              <a:sym typeface="Tahoma"/>
            </a:endParaRPr>
          </a:p>
          <a:p>
            <a:pPr marL="0" lvl="0" indent="0" algn="ctr" rtl="0">
              <a:spcBef>
                <a:spcPts val="0"/>
              </a:spcBef>
              <a:spcAft>
                <a:spcPts val="0"/>
              </a:spcAft>
              <a:buNone/>
            </a:pPr>
            <a:endParaRPr sz="4800" b="1" i="1" dirty="0">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body" idx="1"/>
          </p:nvPr>
        </p:nvSpPr>
        <p:spPr>
          <a:xfrm>
            <a:off x="166200" y="1023375"/>
            <a:ext cx="8811600" cy="5515800"/>
          </a:xfrm>
          <a:prstGeom prst="rect">
            <a:avLst/>
          </a:prstGeom>
        </p:spPr>
        <p:txBody>
          <a:bodyPr spcFirstLastPara="1" wrap="square" lIns="91425" tIns="91425" rIns="91425" bIns="91425" anchor="t" anchorCtr="0">
            <a:noAutofit/>
          </a:bodyPr>
          <a:lstStyle/>
          <a:p>
            <a:pPr marL="0" lvl="0" indent="0" algn="ctr" rtl="0">
              <a:lnSpc>
                <a:spcPct val="150000"/>
              </a:lnSpc>
              <a:spcBef>
                <a:spcPts val="640"/>
              </a:spcBef>
              <a:spcAft>
                <a:spcPts val="0"/>
              </a:spcAft>
              <a:buNone/>
            </a:pPr>
            <a:r>
              <a:rPr lang="pt-BR" sz="3000" b="1" dirty="0">
                <a:solidFill>
                  <a:srgbClr val="000000"/>
                </a:solidFill>
              </a:rPr>
              <a:t>INSTITUIÇÃO DOS CONSELHOS DE POLÍTICAS PÚBLICAS /INSTÂNCIAS DE EXERCÍCIO DA CIDADANIA</a:t>
            </a:r>
            <a:endParaRPr sz="3000" b="1" dirty="0">
              <a:solidFill>
                <a:srgbClr val="000000"/>
              </a:solidFill>
            </a:endParaRPr>
          </a:p>
          <a:p>
            <a:pPr marL="0" lvl="0" indent="0" algn="just" rtl="0">
              <a:lnSpc>
                <a:spcPct val="100000"/>
              </a:lnSpc>
              <a:spcBef>
                <a:spcPts val="0"/>
              </a:spcBef>
              <a:spcAft>
                <a:spcPts val="0"/>
              </a:spcAft>
              <a:buNone/>
            </a:pPr>
            <a:r>
              <a:rPr lang="pt-BR" sz="2200" dirty="0">
                <a:solidFill>
                  <a:srgbClr val="222222"/>
                </a:solidFill>
                <a:latin typeface="Roboto"/>
                <a:ea typeface="Roboto"/>
                <a:cs typeface="Roboto"/>
                <a:sym typeface="Roboto"/>
              </a:rPr>
              <a:t>Conselhos, comissões e órgãos afins foram estruturados, na forma de colegiados do Poder Executivo Federal, a partir da Constituição Federal de 1988, com o objetivo de manter o diálogo e uma parceria entre Estado e sociedade civil para defender direitos e </a:t>
            </a:r>
            <a:r>
              <a:rPr lang="pt-BR" sz="2200" dirty="0" smtClean="0">
                <a:solidFill>
                  <a:srgbClr val="222222"/>
                </a:solidFill>
                <a:latin typeface="Roboto"/>
                <a:ea typeface="Roboto"/>
                <a:cs typeface="Roboto"/>
                <a:sym typeface="Roboto"/>
              </a:rPr>
              <a:t>garantias. </a:t>
            </a:r>
            <a:endParaRPr sz="3000" dirty="0">
              <a:solidFill>
                <a:srgbClr val="000000"/>
              </a:solidFill>
            </a:endParaRPr>
          </a:p>
          <a:p>
            <a:pPr marL="342900" lvl="0" indent="-99059" algn="ctr" rtl="0">
              <a:spcBef>
                <a:spcPts val="640"/>
              </a:spcBef>
              <a:spcAft>
                <a:spcPts val="0"/>
              </a:spcAft>
              <a:buNone/>
            </a:pPr>
            <a:endParaRPr sz="30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p:nvPr/>
        </p:nvSpPr>
        <p:spPr>
          <a:xfrm rot="6069" flipH="1">
            <a:off x="1403258" y="468092"/>
            <a:ext cx="6627910" cy="1351502"/>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pt-BR" sz="3200" b="1" i="0" u="none" strike="noStrike" cap="none">
                <a:solidFill>
                  <a:srgbClr val="151515"/>
                </a:solidFill>
                <a:latin typeface="Arial Black"/>
                <a:ea typeface="Arial Black"/>
                <a:cs typeface="Arial Black"/>
                <a:sym typeface="Arial Black"/>
              </a:rPr>
              <a:t>O Tribunal de Contas convida você para ser parceiro na fiscalização</a:t>
            </a:r>
            <a:endParaRPr sz="3200" b="1" i="0" u="none" strike="noStrike" cap="none">
              <a:solidFill>
                <a:srgbClr val="151515"/>
              </a:solidFill>
              <a:latin typeface="Arial Black"/>
              <a:ea typeface="Arial Black"/>
              <a:cs typeface="Arial Black"/>
              <a:sym typeface="Arial Black"/>
            </a:endParaRPr>
          </a:p>
        </p:txBody>
      </p:sp>
      <p:pic>
        <p:nvPicPr>
          <p:cNvPr id="169" name="Google Shape;169;p25"/>
          <p:cNvPicPr preferRelativeResize="0"/>
          <p:nvPr/>
        </p:nvPicPr>
        <p:blipFill rotWithShape="1">
          <a:blip r:embed="rId3">
            <a:alphaModFix/>
          </a:blip>
          <a:srcRect/>
          <a:stretch/>
        </p:blipFill>
        <p:spPr>
          <a:xfrm>
            <a:off x="2700338" y="2060575"/>
            <a:ext cx="3384600" cy="2868600"/>
          </a:xfrm>
          <a:prstGeom prst="rect">
            <a:avLst/>
          </a:prstGeom>
          <a:noFill/>
          <a:ln>
            <a:noFill/>
          </a:ln>
        </p:spPr>
      </p:pic>
      <p:sp>
        <p:nvSpPr>
          <p:cNvPr id="170" name="Google Shape;170;p25"/>
          <p:cNvSpPr txBox="1"/>
          <p:nvPr/>
        </p:nvSpPr>
        <p:spPr>
          <a:xfrm>
            <a:off x="611188" y="5229225"/>
            <a:ext cx="7991400" cy="860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pt-BR" sz="2800" b="1" i="0" u="none" strike="noStrike" cap="none">
                <a:solidFill>
                  <a:srgbClr val="151515"/>
                </a:solidFill>
                <a:latin typeface="Arial Black"/>
                <a:ea typeface="Arial Black"/>
                <a:cs typeface="Arial Black"/>
                <a:sym typeface="Arial Black"/>
              </a:rPr>
              <a:t>O Tribunal de Contas é o seu instrumento de cidadania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p:tgtEl>
                                          <p:spTgt spid="170"/>
                                        </p:tgtEl>
                                        <p:attrNameLst>
                                          <p:attrName>ppt_w</p:attrName>
                                        </p:attrNameLst>
                                      </p:cBhvr>
                                      <p:tavLst>
                                        <p:tav tm="0">
                                          <p:val>
                                            <p:strVal val="0"/>
                                          </p:val>
                                        </p:tav>
                                        <p:tav tm="100000">
                                          <p:val>
                                            <p:strVal val="#ppt_w"/>
                                          </p:val>
                                        </p:tav>
                                      </p:tavLst>
                                    </p:anim>
                                    <p:anim calcmode="lin" valueType="num">
                                      <p:cBhvr additive="base">
                                        <p:cTn id="8" dur="500"/>
                                        <p:tgtEl>
                                          <p:spTgt spid="1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body" idx="1"/>
          </p:nvPr>
        </p:nvSpPr>
        <p:spPr>
          <a:xfrm>
            <a:off x="199350" y="1222750"/>
            <a:ext cx="8585700" cy="4797000"/>
          </a:xfrm>
          <a:prstGeom prst="rect">
            <a:avLst/>
          </a:prstGeom>
        </p:spPr>
        <p:txBody>
          <a:bodyPr spcFirstLastPara="1" wrap="square" lIns="91425" tIns="91425" rIns="91425" bIns="91425" anchor="t" anchorCtr="0">
            <a:noAutofit/>
          </a:bodyPr>
          <a:lstStyle/>
          <a:p>
            <a:pPr marL="342900" lvl="0" indent="-99059" algn="ctr" rtl="0">
              <a:spcBef>
                <a:spcPts val="640"/>
              </a:spcBef>
              <a:spcAft>
                <a:spcPts val="0"/>
              </a:spcAft>
              <a:buNone/>
            </a:pPr>
            <a:endParaRPr sz="3000">
              <a:solidFill>
                <a:srgbClr val="000000"/>
              </a:solidFill>
            </a:endParaRPr>
          </a:p>
          <a:p>
            <a:pPr marL="0" lvl="0" indent="0" algn="just" rtl="0">
              <a:spcBef>
                <a:spcPts val="640"/>
              </a:spcBef>
              <a:spcAft>
                <a:spcPts val="0"/>
              </a:spcAft>
              <a:buNone/>
            </a:pPr>
            <a:r>
              <a:rPr lang="pt-BR" sz="4000">
                <a:solidFill>
                  <a:srgbClr val="000000"/>
                </a:solidFill>
              </a:rPr>
              <a:t>NO ÂMBITO DOS TRIBUNAIS DE CONTAS O CIDADÃO DEVE ATUAR COMO SUJEITO ATIVO   NO PROCESSO DE  FISCALIZAÇÃO E CONTROLE DOS GASTOS PÚBLICOS.</a:t>
            </a:r>
            <a:endParaRPr sz="4000">
              <a:solidFill>
                <a:srgbClr val="000000"/>
              </a:solidFill>
            </a:endParaRPr>
          </a:p>
          <a:p>
            <a:pPr marL="0" lvl="0" indent="0" algn="l" rtl="0">
              <a:spcBef>
                <a:spcPts val="640"/>
              </a:spcBef>
              <a:spcAft>
                <a:spcPts val="0"/>
              </a:spcAft>
              <a:buNone/>
            </a:pP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7"/>
          <p:cNvPicPr preferRelativeResize="0"/>
          <p:nvPr/>
        </p:nvPicPr>
        <p:blipFill rotWithShape="1">
          <a:blip r:embed="rId3">
            <a:alphaModFix/>
          </a:blip>
          <a:srcRect/>
          <a:stretch/>
        </p:blipFill>
        <p:spPr>
          <a:xfrm>
            <a:off x="4419600" y="3276600"/>
            <a:ext cx="304800" cy="304800"/>
          </a:xfrm>
          <a:prstGeom prst="rect">
            <a:avLst/>
          </a:prstGeom>
          <a:noFill/>
          <a:ln>
            <a:noFill/>
          </a:ln>
        </p:spPr>
      </p:pic>
      <p:pic>
        <p:nvPicPr>
          <p:cNvPr id="182" name="Google Shape;182;p27"/>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body" idx="1"/>
          </p:nvPr>
        </p:nvSpPr>
        <p:spPr>
          <a:xfrm>
            <a:off x="350100" y="1496650"/>
            <a:ext cx="8443800" cy="4421400"/>
          </a:xfrm>
          <a:prstGeom prst="rect">
            <a:avLst/>
          </a:prstGeom>
          <a:noFill/>
          <a:ln>
            <a:noFill/>
          </a:ln>
        </p:spPr>
        <p:txBody>
          <a:bodyPr spcFirstLastPara="1" wrap="square" lIns="91425" tIns="45700" rIns="91425" bIns="45700" anchor="t" anchorCtr="0">
            <a:noAutofit/>
          </a:bodyPr>
          <a:lstStyle/>
          <a:p>
            <a:pPr marL="457200" marR="0" lvl="0" indent="-419100" algn="just" rtl="0">
              <a:spcBef>
                <a:spcPts val="0"/>
              </a:spcBef>
              <a:spcAft>
                <a:spcPts val="0"/>
              </a:spcAft>
              <a:buClr>
                <a:srgbClr val="151515"/>
              </a:buClr>
              <a:buSzPts val="3000"/>
              <a:buFont typeface="Arial Black"/>
              <a:buChar char="❖"/>
            </a:pPr>
            <a:r>
              <a:rPr lang="pt-BR" sz="3000" i="0" u="none" strike="noStrike" cap="none">
                <a:solidFill>
                  <a:srgbClr val="151515"/>
                </a:solidFill>
                <a:latin typeface="Arial Black"/>
                <a:ea typeface="Arial Black"/>
                <a:cs typeface="Arial Black"/>
                <a:sym typeface="Arial Black"/>
              </a:rPr>
              <a:t>Órgão de controle social;</a:t>
            </a:r>
            <a:endParaRPr sz="3000"/>
          </a:p>
          <a:p>
            <a:pPr marL="342900" marR="0" lvl="0" indent="-129540" algn="just" rtl="0">
              <a:spcBef>
                <a:spcPts val="1400"/>
              </a:spcBef>
              <a:spcAft>
                <a:spcPts val="0"/>
              </a:spcAft>
              <a:buClr>
                <a:srgbClr val="0000CC"/>
              </a:buClr>
              <a:buSzPts val="3360"/>
              <a:buFont typeface="Tahoma"/>
              <a:buNone/>
            </a:pPr>
            <a:endParaRPr sz="3000" i="0" u="none" strike="noStrike" cap="none">
              <a:solidFill>
                <a:srgbClr val="151515"/>
              </a:solidFill>
              <a:latin typeface="Arial Black"/>
              <a:ea typeface="Arial Black"/>
              <a:cs typeface="Arial Black"/>
              <a:sym typeface="Arial Black"/>
            </a:endParaRPr>
          </a:p>
          <a:p>
            <a:pPr marL="457200" marR="0" lvl="0" indent="-419100" algn="just" rtl="0">
              <a:spcBef>
                <a:spcPts val="1400"/>
              </a:spcBef>
              <a:spcAft>
                <a:spcPts val="0"/>
              </a:spcAft>
              <a:buClr>
                <a:srgbClr val="151515"/>
              </a:buClr>
              <a:buSzPts val="3000"/>
              <a:buFont typeface="Arial Black"/>
              <a:buChar char="❖"/>
            </a:pPr>
            <a:r>
              <a:rPr lang="pt-BR" sz="3000" i="0" u="none" strike="noStrike" cap="none">
                <a:solidFill>
                  <a:srgbClr val="151515"/>
                </a:solidFill>
                <a:latin typeface="Arial Black"/>
                <a:ea typeface="Arial Black"/>
                <a:cs typeface="Arial Black"/>
                <a:sym typeface="Arial Black"/>
              </a:rPr>
              <a:t>Parceiro da sociedade como instrumento de cidadania</a:t>
            </a:r>
            <a:r>
              <a:rPr lang="pt-BR" sz="3000">
                <a:solidFill>
                  <a:srgbClr val="151515"/>
                </a:solidFill>
                <a:latin typeface="Arial Black"/>
                <a:ea typeface="Arial Black"/>
                <a:cs typeface="Arial Black"/>
                <a:sym typeface="Arial Black"/>
              </a:rPr>
              <a:t>;</a:t>
            </a:r>
            <a:endParaRPr sz="3000"/>
          </a:p>
          <a:p>
            <a:pPr marL="342900" marR="0" lvl="0" indent="-129540" algn="just" rtl="0">
              <a:spcBef>
                <a:spcPts val="1400"/>
              </a:spcBef>
              <a:spcAft>
                <a:spcPts val="0"/>
              </a:spcAft>
              <a:buClr>
                <a:srgbClr val="0000CC"/>
              </a:buClr>
              <a:buSzPts val="3360"/>
              <a:buFont typeface="Tahoma"/>
              <a:buNone/>
            </a:pPr>
            <a:endParaRPr sz="3000" i="0" u="none" strike="noStrike" cap="none">
              <a:solidFill>
                <a:srgbClr val="151515"/>
              </a:solidFill>
              <a:latin typeface="Arial Black"/>
              <a:ea typeface="Arial Black"/>
              <a:cs typeface="Arial Black"/>
              <a:sym typeface="Arial Black"/>
            </a:endParaRPr>
          </a:p>
          <a:p>
            <a:pPr marL="457200" marR="0" lvl="0" indent="-419100" algn="just" rtl="0">
              <a:spcBef>
                <a:spcPts val="1400"/>
              </a:spcBef>
              <a:spcAft>
                <a:spcPts val="0"/>
              </a:spcAft>
              <a:buClr>
                <a:srgbClr val="151515"/>
              </a:buClr>
              <a:buSzPts val="3000"/>
              <a:buFont typeface="Arial Black"/>
              <a:buChar char="❖"/>
            </a:pPr>
            <a:r>
              <a:rPr lang="pt-BR" sz="3000" i="0" u="none" strike="noStrike" cap="none">
                <a:solidFill>
                  <a:srgbClr val="151515"/>
                </a:solidFill>
                <a:latin typeface="Arial Black"/>
                <a:ea typeface="Arial Black"/>
                <a:cs typeface="Arial Black"/>
                <a:sym typeface="Arial Black"/>
              </a:rPr>
              <a:t>O canal de comunicação entre o cidadão e a instituição através da sua Ouvidoria.</a:t>
            </a:r>
            <a:endParaRPr sz="3000"/>
          </a:p>
          <a:p>
            <a:pPr marL="342900" marR="0" lvl="0" indent="-129540" algn="l" rtl="0">
              <a:spcBef>
                <a:spcPts val="1400"/>
              </a:spcBef>
              <a:spcAft>
                <a:spcPts val="0"/>
              </a:spcAft>
              <a:buClr>
                <a:srgbClr val="0000CC"/>
              </a:buClr>
              <a:buSzPts val="3360"/>
              <a:buFont typeface="Tahoma"/>
              <a:buNone/>
            </a:pPr>
            <a:endParaRPr sz="2800" b="1" i="0" u="none" strike="noStrike" cap="none">
              <a:solidFill>
                <a:srgbClr val="0000CC"/>
              </a:solidFill>
              <a:latin typeface="Arial Black"/>
              <a:ea typeface="Arial Black"/>
              <a:cs typeface="Arial Black"/>
              <a:sym typeface="Arial Black"/>
            </a:endParaRPr>
          </a:p>
        </p:txBody>
      </p:sp>
      <p:sp>
        <p:nvSpPr>
          <p:cNvPr id="188" name="Google Shape;188;p28"/>
          <p:cNvSpPr/>
          <p:nvPr/>
        </p:nvSpPr>
        <p:spPr>
          <a:xfrm flipH="1">
            <a:off x="2340113" y="674688"/>
            <a:ext cx="5113200" cy="641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i="0" u="none" strike="noStrike" cap="none">
              <a:solidFill>
                <a:srgbClr val="0000CC"/>
              </a:solidFill>
              <a:latin typeface="Arial Black"/>
              <a:ea typeface="Arial Black"/>
              <a:cs typeface="Arial Black"/>
              <a:sym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2000"/>
                                        <p:tgtEl>
                                          <p:spTgt spid="1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7">
                                            <p:txEl>
                                              <p:pRg st="1" end="1"/>
                                            </p:txEl>
                                          </p:spTgt>
                                        </p:tgtEl>
                                        <p:attrNameLst>
                                          <p:attrName>style.visibility</p:attrName>
                                        </p:attrNameLst>
                                      </p:cBhvr>
                                      <p:to>
                                        <p:strVal val="visible"/>
                                      </p:to>
                                    </p:set>
                                    <p:animEffect transition="in" filter="fade">
                                      <p:cBhvr>
                                        <p:cTn id="10" dur="2000"/>
                                        <p:tgtEl>
                                          <p:spTgt spid="1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7">
                                            <p:txEl>
                                              <p:pRg st="2" end="2"/>
                                            </p:txEl>
                                          </p:spTgt>
                                        </p:tgtEl>
                                        <p:attrNameLst>
                                          <p:attrName>style.visibility</p:attrName>
                                        </p:attrNameLst>
                                      </p:cBhvr>
                                      <p:to>
                                        <p:strVal val="visible"/>
                                      </p:to>
                                    </p:set>
                                    <p:animEffect transition="in" filter="fade">
                                      <p:cBhvr>
                                        <p:cTn id="13" dur="2000"/>
                                        <p:tgtEl>
                                          <p:spTgt spid="18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7">
                                            <p:txEl>
                                              <p:pRg st="3" end="3"/>
                                            </p:txEl>
                                          </p:spTgt>
                                        </p:tgtEl>
                                        <p:attrNameLst>
                                          <p:attrName>style.visibility</p:attrName>
                                        </p:attrNameLst>
                                      </p:cBhvr>
                                      <p:to>
                                        <p:strVal val="visible"/>
                                      </p:to>
                                    </p:set>
                                    <p:animEffect transition="in" filter="fade">
                                      <p:cBhvr>
                                        <p:cTn id="16" dur="2000"/>
                                        <p:tgtEl>
                                          <p:spTgt spid="18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7">
                                            <p:txEl>
                                              <p:pRg st="4" end="4"/>
                                            </p:txEl>
                                          </p:spTgt>
                                        </p:tgtEl>
                                        <p:attrNameLst>
                                          <p:attrName>style.visibility</p:attrName>
                                        </p:attrNameLst>
                                      </p:cBhvr>
                                      <p:to>
                                        <p:strVal val="visible"/>
                                      </p:to>
                                    </p:set>
                                    <p:animEffect transition="in" filter="fade">
                                      <p:cBhvr>
                                        <p:cTn id="19" dur="2000"/>
                                        <p:tgtEl>
                                          <p:spTgt spid="18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7">
                                            <p:txEl>
                                              <p:pRg st="5" end="5"/>
                                            </p:txEl>
                                          </p:spTgt>
                                        </p:tgtEl>
                                        <p:attrNameLst>
                                          <p:attrName>style.visibility</p:attrName>
                                        </p:attrNameLst>
                                      </p:cBhvr>
                                      <p:to>
                                        <p:strVal val="visible"/>
                                      </p:to>
                                    </p:set>
                                    <p:animEffect transition="in" filter="fade">
                                      <p:cBhvr>
                                        <p:cTn id="22" dur="2000"/>
                                        <p:tgtEl>
                                          <p:spTgt spid="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body" idx="1"/>
          </p:nvPr>
        </p:nvSpPr>
        <p:spPr>
          <a:xfrm>
            <a:off x="279025" y="1600850"/>
            <a:ext cx="8605500" cy="4834500"/>
          </a:xfrm>
          <a:prstGeom prst="rect">
            <a:avLst/>
          </a:prstGeom>
          <a:noFill/>
          <a:ln>
            <a:noFill/>
          </a:ln>
        </p:spPr>
        <p:txBody>
          <a:bodyPr spcFirstLastPara="1" wrap="square" lIns="91425" tIns="45700" rIns="91425" bIns="45700" anchor="t" anchorCtr="0">
            <a:noAutofit/>
          </a:bodyPr>
          <a:lstStyle/>
          <a:p>
            <a:pPr marL="457200" marR="0" lvl="0" indent="-406400" algn="l" rtl="0">
              <a:spcBef>
                <a:spcPts val="0"/>
              </a:spcBef>
              <a:spcAft>
                <a:spcPts val="0"/>
              </a:spcAft>
              <a:buClr>
                <a:srgbClr val="151515"/>
              </a:buClr>
              <a:buSzPts val="2800"/>
              <a:buFont typeface="Arial Black"/>
              <a:buChar char="❖"/>
            </a:pPr>
            <a:r>
              <a:rPr lang="pt-BR" sz="2800" i="0" u="none" strike="noStrike" cap="none">
                <a:solidFill>
                  <a:srgbClr val="151515"/>
                </a:solidFill>
                <a:latin typeface="Arial Black"/>
                <a:ea typeface="Arial Black"/>
                <a:cs typeface="Arial Black"/>
                <a:sym typeface="Arial Black"/>
              </a:rPr>
              <a:t>Receber sugestões para o  aprimoramento dos seus serviços;</a:t>
            </a:r>
            <a:endParaRPr sz="2800"/>
          </a:p>
          <a:p>
            <a:pPr marL="342900" marR="0" lvl="0" indent="-160020" algn="l" rtl="0">
              <a:spcBef>
                <a:spcPts val="1200"/>
              </a:spcBef>
              <a:spcAft>
                <a:spcPts val="0"/>
              </a:spcAft>
              <a:buClr>
                <a:srgbClr val="0000CC"/>
              </a:buClr>
              <a:buSzPts val="2880"/>
              <a:buFont typeface="Tahoma"/>
              <a:buNone/>
            </a:pPr>
            <a:endParaRPr sz="2800" i="0" u="none" strike="noStrike" cap="none">
              <a:solidFill>
                <a:srgbClr val="151515"/>
              </a:solidFill>
              <a:latin typeface="Arial Black"/>
              <a:ea typeface="Arial Black"/>
              <a:cs typeface="Arial Black"/>
              <a:sym typeface="Arial Black"/>
            </a:endParaRPr>
          </a:p>
          <a:p>
            <a:pPr marL="457200" marR="0" lvl="0" indent="-406400" algn="l" rtl="0">
              <a:spcBef>
                <a:spcPts val="1200"/>
              </a:spcBef>
              <a:spcAft>
                <a:spcPts val="0"/>
              </a:spcAft>
              <a:buClr>
                <a:srgbClr val="151515"/>
              </a:buClr>
              <a:buSzPts val="2800"/>
              <a:buFont typeface="Arial Black"/>
              <a:buChar char="❖"/>
            </a:pPr>
            <a:r>
              <a:rPr lang="pt-BR" sz="2800" i="0" u="none" strike="noStrike" cap="none">
                <a:solidFill>
                  <a:srgbClr val="151515"/>
                </a:solidFill>
                <a:latin typeface="Arial Black"/>
                <a:ea typeface="Arial Black"/>
                <a:cs typeface="Arial Black"/>
                <a:sym typeface="Arial Black"/>
              </a:rPr>
              <a:t>Receber reclamações ou críticas  sobre os serviços prestados;</a:t>
            </a:r>
            <a:endParaRPr sz="2800"/>
          </a:p>
          <a:p>
            <a:pPr marL="342900" marR="0" lvl="0" indent="-160020" algn="l" rtl="0">
              <a:spcBef>
                <a:spcPts val="1200"/>
              </a:spcBef>
              <a:spcAft>
                <a:spcPts val="0"/>
              </a:spcAft>
              <a:buClr>
                <a:srgbClr val="0000CC"/>
              </a:buClr>
              <a:buSzPts val="2880"/>
              <a:buFont typeface="Tahoma"/>
              <a:buNone/>
            </a:pPr>
            <a:endParaRPr sz="2800" i="0" u="none" strike="noStrike" cap="none">
              <a:solidFill>
                <a:srgbClr val="151515"/>
              </a:solidFill>
              <a:latin typeface="Arial Black"/>
              <a:ea typeface="Arial Black"/>
              <a:cs typeface="Arial Black"/>
              <a:sym typeface="Arial Black"/>
            </a:endParaRPr>
          </a:p>
          <a:p>
            <a:pPr marL="457200" marR="0" lvl="0" indent="-406400" algn="l" rtl="0">
              <a:spcBef>
                <a:spcPts val="1200"/>
              </a:spcBef>
              <a:spcAft>
                <a:spcPts val="0"/>
              </a:spcAft>
              <a:buClr>
                <a:srgbClr val="151515"/>
              </a:buClr>
              <a:buSzPts val="2800"/>
              <a:buFont typeface="Arial Black"/>
              <a:buChar char="❖"/>
            </a:pPr>
            <a:r>
              <a:rPr lang="pt-BR" sz="2800" i="0" u="none" strike="noStrike" cap="none">
                <a:solidFill>
                  <a:srgbClr val="151515"/>
                </a:solidFill>
                <a:latin typeface="Arial Black"/>
                <a:ea typeface="Arial Black"/>
                <a:cs typeface="Arial Black"/>
                <a:sym typeface="Arial Black"/>
              </a:rPr>
              <a:t>Receber informações relevantes sobre atos de gestão praticados no âmbito da administração direta  e indireta nas esferas estadual e municipal.</a:t>
            </a:r>
            <a:endParaRPr sz="2800"/>
          </a:p>
          <a:p>
            <a:pPr marL="342900" marR="0" lvl="0" indent="-160020" algn="l" rtl="0">
              <a:spcBef>
                <a:spcPts val="1200"/>
              </a:spcBef>
              <a:spcAft>
                <a:spcPts val="0"/>
              </a:spcAft>
              <a:buClr>
                <a:schemeClr val="hlink"/>
              </a:buClr>
              <a:buSzPts val="2880"/>
              <a:buFont typeface="Tahoma"/>
              <a:buNone/>
            </a:pPr>
            <a:endParaRPr sz="2800" b="1" i="0" u="none" strike="noStrike" cap="none">
              <a:solidFill>
                <a:srgbClr val="0000CC"/>
              </a:solidFill>
              <a:latin typeface="Arial Black"/>
              <a:ea typeface="Arial Black"/>
              <a:cs typeface="Arial Black"/>
              <a:sym typeface="Arial Black"/>
            </a:endParaRPr>
          </a:p>
        </p:txBody>
      </p:sp>
      <p:sp>
        <p:nvSpPr>
          <p:cNvPr id="194" name="Google Shape;194;p29"/>
          <p:cNvSpPr/>
          <p:nvPr/>
        </p:nvSpPr>
        <p:spPr>
          <a:xfrm>
            <a:off x="1938450" y="293700"/>
            <a:ext cx="6881700" cy="910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800" b="1">
              <a:solidFill>
                <a:srgbClr val="151515"/>
              </a:solidFill>
              <a:latin typeface="Arial Black"/>
              <a:ea typeface="Arial Black"/>
              <a:cs typeface="Arial Black"/>
              <a:sym typeface="Arial Black"/>
            </a:endParaRPr>
          </a:p>
          <a:p>
            <a:pPr marL="0" marR="0" lvl="0" indent="0" algn="ctr" rtl="0">
              <a:spcBef>
                <a:spcPts val="0"/>
              </a:spcBef>
              <a:spcAft>
                <a:spcPts val="0"/>
              </a:spcAft>
              <a:buNone/>
            </a:pPr>
            <a:r>
              <a:rPr lang="pt-BR" sz="3600" b="1" i="0" u="none" strike="noStrike" cap="none">
                <a:solidFill>
                  <a:srgbClr val="151515"/>
                </a:solidFill>
                <a:latin typeface="Arial Black"/>
                <a:ea typeface="Arial Black"/>
                <a:cs typeface="Arial Black"/>
                <a:sym typeface="Arial Black"/>
              </a:rPr>
              <a:t>OUVIDORIA PODE:</a:t>
            </a:r>
            <a:endParaRPr sz="3600" b="1" i="0" u="none" strike="noStrike" cap="none">
              <a:solidFill>
                <a:srgbClr val="151515"/>
              </a:solidFill>
              <a:latin typeface="Arial Black"/>
              <a:ea typeface="Arial Black"/>
              <a:cs typeface="Arial Black"/>
              <a:sym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2000"/>
                                        <p:tgtEl>
                                          <p:spTgt spid="19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3">
                                            <p:txEl>
                                              <p:pRg st="1" end="1"/>
                                            </p:txEl>
                                          </p:spTgt>
                                        </p:tgtEl>
                                        <p:attrNameLst>
                                          <p:attrName>style.visibility</p:attrName>
                                        </p:attrNameLst>
                                      </p:cBhvr>
                                      <p:to>
                                        <p:strVal val="visible"/>
                                      </p:to>
                                    </p:set>
                                    <p:animEffect transition="in" filter="fade">
                                      <p:cBhvr>
                                        <p:cTn id="10" dur="2000"/>
                                        <p:tgtEl>
                                          <p:spTgt spid="19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3">
                                            <p:txEl>
                                              <p:pRg st="2" end="2"/>
                                            </p:txEl>
                                          </p:spTgt>
                                        </p:tgtEl>
                                        <p:attrNameLst>
                                          <p:attrName>style.visibility</p:attrName>
                                        </p:attrNameLst>
                                      </p:cBhvr>
                                      <p:to>
                                        <p:strVal val="visible"/>
                                      </p:to>
                                    </p:set>
                                    <p:animEffect transition="in" filter="fade">
                                      <p:cBhvr>
                                        <p:cTn id="13" dur="2000"/>
                                        <p:tgtEl>
                                          <p:spTgt spid="19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3">
                                            <p:txEl>
                                              <p:pRg st="3" end="3"/>
                                            </p:txEl>
                                          </p:spTgt>
                                        </p:tgtEl>
                                        <p:attrNameLst>
                                          <p:attrName>style.visibility</p:attrName>
                                        </p:attrNameLst>
                                      </p:cBhvr>
                                      <p:to>
                                        <p:strVal val="visible"/>
                                      </p:to>
                                    </p:set>
                                    <p:animEffect transition="in" filter="fade">
                                      <p:cBhvr>
                                        <p:cTn id="16" dur="2000"/>
                                        <p:tgtEl>
                                          <p:spTgt spid="19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3">
                                            <p:txEl>
                                              <p:pRg st="4" end="4"/>
                                            </p:txEl>
                                          </p:spTgt>
                                        </p:tgtEl>
                                        <p:attrNameLst>
                                          <p:attrName>style.visibility</p:attrName>
                                        </p:attrNameLst>
                                      </p:cBhvr>
                                      <p:to>
                                        <p:strVal val="visible"/>
                                      </p:to>
                                    </p:set>
                                    <p:animEffect transition="in" filter="fade">
                                      <p:cBhvr>
                                        <p:cTn id="19" dur="2000"/>
                                        <p:tgtEl>
                                          <p:spTgt spid="19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3">
                                            <p:txEl>
                                              <p:pRg st="5" end="5"/>
                                            </p:txEl>
                                          </p:spTgt>
                                        </p:tgtEl>
                                        <p:attrNameLst>
                                          <p:attrName>style.visibility</p:attrName>
                                        </p:attrNameLst>
                                      </p:cBhvr>
                                      <p:to>
                                        <p:strVal val="visible"/>
                                      </p:to>
                                    </p:set>
                                    <p:animEffect transition="in" filter="fade">
                                      <p:cBhvr>
                                        <p:cTn id="22" dur="2000"/>
                                        <p:tgtEl>
                                          <p:spTgt spid="1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o">
  <a:themeElements>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1887</Words>
  <Application>Microsoft Office PowerPoint</Application>
  <PresentationFormat>Apresentação na tela (4:3)</PresentationFormat>
  <Paragraphs>167</Paragraphs>
  <Slides>37</Slides>
  <Notes>37</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37</vt:i4>
      </vt:variant>
    </vt:vector>
  </HeadingPairs>
  <TitlesOfParts>
    <vt:vector size="44" baseType="lpstr">
      <vt:lpstr>Arial</vt:lpstr>
      <vt:lpstr>Arial Black</vt:lpstr>
      <vt:lpstr>Verdana</vt:lpstr>
      <vt:lpstr>Roboto</vt:lpstr>
      <vt:lpstr>Noto Sans Symbols</vt:lpstr>
      <vt:lpstr>Tahoma</vt:lpstr>
      <vt:lpstr>Oceano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PARTICIPAÇÃO DO CIDADÃO www.tce.pe.gov.br</vt:lpstr>
      <vt:lpstr>Apresentação do PowerPoint</vt:lpstr>
      <vt:lpstr>http://www.tce.pe.gov.br/indicedetransparencia/</vt:lpstr>
      <vt:lpstr>Apresentação do PowerPoint</vt:lpstr>
      <vt:lpstr>LAI - Lei de Acesso à Informação (Lei 12.527/11) </vt:lpstr>
      <vt:lpstr>O direito de acesso à informação pública é regra, o sigilo é exceção</vt:lpstr>
      <vt:lpstr>Classificação:</vt:lpstr>
      <vt:lpstr>Transparência Passiva</vt:lpstr>
      <vt:lpstr>Serviço de Informação ao Cidadão  Solicitações e Respostas </vt:lpstr>
      <vt:lpstr>Apresentação do PowerPoint</vt:lpstr>
      <vt:lpstr>Apresentação do PowerPoint</vt:lpstr>
      <vt:lpstr>Apresentação do PowerPoint</vt:lpstr>
      <vt:lpstr>Apresentação do PowerPoint</vt:lpstr>
      <vt:lpstr>Apresentação do PowerPoint</vt:lpstr>
      <vt:lpstr> COMO FUNCIONA A OUVIDORIA  DO TCE-PE? </vt:lpstr>
      <vt:lpstr> COMO FUNCIONA A OUVIDORIA DO TCE-PE? </vt:lpstr>
      <vt:lpstr>Consultas formais /protocolo do TCE </vt:lpstr>
      <vt:lpstr>    Principais demandas do cidadão                        comunicando irregularidades </vt:lpstr>
      <vt:lpstr>Apresentação do PowerPoint</vt:lpstr>
      <vt:lpstr> Medida cautelar / Município de São Lourenço da Mata </vt:lpstr>
      <vt:lpstr>MEDIDA CAUTELAR / LABORATÓRIO CENTRAL DE SAÚDE PÚBLICA  PE</vt:lpstr>
      <vt:lpstr>Medida cautelar / Município de São Lourenço da Mata</vt:lpstr>
      <vt:lpstr>Medida Cautelar / Município de Catende</vt:lpstr>
      <vt:lpstr>COMO FUNCIONA A OUVIDORIA  DO TCE-PE?</vt:lpstr>
      <vt:lpstr>        COMO FUNCIONA A OUVIDORIA     DO TCE-PE? </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Antonio José Dias de Oliveira Peixoto</dc:creator>
  <cp:lastModifiedBy>Maria Zelia C. Correia de Andrade</cp:lastModifiedBy>
  <cp:revision>5</cp:revision>
  <dcterms:modified xsi:type="dcterms:W3CDTF">2019-07-19T17:22:42Z</dcterms:modified>
</cp:coreProperties>
</file>