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6" r:id="rId4"/>
    <p:sldId id="257" r:id="rId5"/>
    <p:sldId id="259" r:id="rId6"/>
    <p:sldId id="261" r:id="rId7"/>
    <p:sldId id="264" r:id="rId8"/>
    <p:sldId id="265" r:id="rId9"/>
    <p:sldId id="270" r:id="rId10"/>
    <p:sldId id="267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 varScale="1">
        <p:scale>
          <a:sx n="70" d="100"/>
          <a:sy n="70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F9B0E-E7F8-457E-B4FF-89858FF01BC5}" type="datetimeFigureOut">
              <a:rPr lang="pt-BR" smtClean="0"/>
              <a:pPr/>
              <a:t>23/08/2016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76F4-48A1-4F0B-9589-3F27F944FCC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bo.pe@hot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t-BR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Associação de Brasileira de Ouvidores/Seccional Pernambuco</a:t>
            </a:r>
            <a:endParaRPr lang="pt-B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85728"/>
            <a:ext cx="492925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00174"/>
            <a:ext cx="7772400" cy="2100277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                                      </a:t>
            </a:r>
            <a:endParaRPr lang="pt-BR" sz="24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501122" cy="4929222"/>
          </a:xfrm>
        </p:spPr>
        <p:txBody>
          <a:bodyPr>
            <a:normAutofit fontScale="25000" lnSpcReduction="20000"/>
          </a:bodyPr>
          <a:lstStyle/>
          <a:p>
            <a:pPr algn="l"/>
            <a:endParaRPr lang="pt-BR" sz="2200" b="1" dirty="0" smtClean="0">
              <a:solidFill>
                <a:srgbClr val="FF0000"/>
              </a:solidFill>
            </a:endParaRPr>
          </a:p>
          <a:p>
            <a:pPr algn="l"/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Presidente : Maria do Rosário </a:t>
            </a:r>
            <a:r>
              <a:rPr lang="pt-BR" sz="7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Lapenda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Vasconcelos</a:t>
            </a:r>
          </a:p>
          <a:p>
            <a:pPr algn="l"/>
            <a:r>
              <a:rPr lang="pt-BR" sz="6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6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pt-BR" sz="6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Vice- Presidente: Karla Júlia Marcelino</a:t>
            </a:r>
          </a:p>
          <a:p>
            <a:pPr algn="l"/>
            <a:r>
              <a:rPr lang="pt-BR" sz="6400" b="1" dirty="0" smtClean="0">
                <a:solidFill>
                  <a:schemeClr val="tx2"/>
                </a:solidFill>
              </a:rPr>
              <a:t> </a:t>
            </a:r>
          </a:p>
          <a:p>
            <a:pPr algn="l"/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Secretária: </a:t>
            </a:r>
            <a:r>
              <a:rPr lang="pt-BR" sz="7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Joselene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Maria do Socorro Silva </a:t>
            </a:r>
            <a:r>
              <a:rPr lang="pt-BR" sz="7200" b="1" dirty="0" smtClean="0">
                <a:solidFill>
                  <a:schemeClr val="tx2"/>
                </a:solidFill>
              </a:rPr>
              <a:t>Email:  </a:t>
            </a:r>
            <a:r>
              <a:rPr lang="pt-BR" sz="7200" dirty="0" smtClean="0">
                <a:hlinkClick r:id="rId2"/>
              </a:rPr>
              <a:t>abo.pe@hotmail.com</a:t>
            </a:r>
            <a:endParaRPr lang="pt-BR" sz="7200" dirty="0" smtClean="0"/>
          </a:p>
          <a:p>
            <a:pPr algn="l"/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pt-BR" sz="6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Diretoria do Conselho Deliberativo:  </a:t>
            </a:r>
            <a:r>
              <a:rPr lang="pt-BR" sz="6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Déa</a:t>
            </a:r>
            <a:r>
              <a:rPr lang="pt-BR" sz="6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Lúcia Sales</a:t>
            </a:r>
          </a:p>
          <a:p>
            <a:pPr algn="l"/>
            <a:endParaRPr lang="pt-BR" sz="6400" b="1" dirty="0" smtClean="0">
              <a:solidFill>
                <a:srgbClr val="FF0000"/>
              </a:solidFill>
            </a:endParaRPr>
          </a:p>
          <a:p>
            <a:pPr algn="l"/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Conselho Fiscal:  Ricardo Lacerda </a:t>
            </a:r>
          </a:p>
          <a:p>
            <a:pPr algn="l"/>
            <a:r>
              <a:rPr lang="pt-BR" sz="6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</a:p>
          <a:p>
            <a:pPr algn="l"/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Diretor  Cultural: Carlos Diniz</a:t>
            </a:r>
          </a:p>
          <a:p>
            <a:pPr algn="l"/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Conselho de Ética: Cibele Flávia Santos Lopes</a:t>
            </a:r>
          </a:p>
          <a:p>
            <a:pPr algn="l"/>
            <a:endParaRPr lang="pt-BR" sz="7200" b="1" dirty="0" smtClean="0">
              <a:solidFill>
                <a:srgbClr val="FF0000"/>
              </a:solidFill>
            </a:endParaRPr>
          </a:p>
          <a:p>
            <a:pPr algn="l"/>
            <a:endParaRPr lang="pt-BR" sz="6400" b="1" dirty="0" smtClean="0">
              <a:solidFill>
                <a:schemeClr val="tx2"/>
              </a:solidFill>
            </a:endParaRPr>
          </a:p>
          <a:p>
            <a:pPr algn="l"/>
            <a:endParaRPr lang="pt-BR" sz="6400" b="1" dirty="0" smtClean="0">
              <a:solidFill>
                <a:srgbClr val="FF0000"/>
              </a:solidFill>
            </a:endParaRPr>
          </a:p>
          <a:p>
            <a:pPr algn="l"/>
            <a:endParaRPr lang="pt-BR" sz="6400" dirty="0" smtClean="0"/>
          </a:p>
          <a:p>
            <a:pPr algn="l"/>
            <a:endParaRPr lang="pt-BR" sz="1500" dirty="0" smtClean="0"/>
          </a:p>
          <a:p>
            <a:pPr algn="l"/>
            <a:endParaRPr lang="pt-BR" sz="1500" dirty="0" smtClean="0"/>
          </a:p>
          <a:p>
            <a:pPr algn="l"/>
            <a:r>
              <a:rPr lang="pt-BR" sz="1500" b="1" dirty="0" smtClean="0">
                <a:solidFill>
                  <a:schemeClr val="tx2"/>
                </a:solidFill>
              </a:rPr>
              <a:t> </a:t>
            </a:r>
          </a:p>
          <a:p>
            <a:pPr algn="l"/>
            <a:endParaRPr lang="pt-BR" sz="1600" b="1" dirty="0" smtClean="0">
              <a:solidFill>
                <a:schemeClr val="tx2"/>
              </a:solidFill>
            </a:endParaRPr>
          </a:p>
          <a:p>
            <a:pPr algn="l"/>
            <a:endParaRPr lang="pt-BR" sz="1600" b="1" dirty="0">
              <a:solidFill>
                <a:schemeClr val="tx2"/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642918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1857356" y="714356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Associação de Brasileira de Ouvidores/Seccional Pernambuco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bg1">
                    <a:lumMod val="50000"/>
                  </a:schemeClr>
                </a:solidFill>
              </a:rPr>
              <a:t>              Associação de Brasileira de Ouvidores/Seccional Pernambuco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1800" b="1" dirty="0" smtClean="0">
                <a:solidFill>
                  <a:srgbClr val="FF0000"/>
                </a:solidFill>
              </a:rPr>
              <a:t>                  O QUE A   ASSOCIAÇÃO BRASILEIROS DE OUVIDORES/ABO</a:t>
            </a:r>
            <a:r>
              <a:rPr lang="pt-BR" sz="2000" b="1" dirty="0" smtClean="0">
                <a:solidFill>
                  <a:srgbClr val="FF0000"/>
                </a:solidFill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pt-BR" sz="16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Fundada em 15 de Outubro de 2001;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Associação civil, de representação Estadual sem fins lucrativos, dotada de personalidade jurídica, sem vínculo político – partidário ou religiosa.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 desenvolvimento de suas atividades observará os princípios da legalidade, impessoalidade, moralidade, publicidade economicidade,transparência e eficiência.</a:t>
            </a:r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114300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14511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bg1">
                    <a:lumMod val="50000"/>
                  </a:schemeClr>
                </a:solidFill>
              </a:rPr>
              <a:t>Associação de Brasileira de Ouvidores/Seccional Pernambuco</a:t>
            </a:r>
            <a:endParaRPr lang="pt-B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8429684" cy="4500594"/>
          </a:xfrm>
        </p:spPr>
        <p:txBody>
          <a:bodyPr>
            <a:normAutofit/>
          </a:bodyPr>
          <a:lstStyle/>
          <a:p>
            <a:r>
              <a:rPr lang="pt-BR" sz="1900" b="1" dirty="0" smtClean="0">
                <a:solidFill>
                  <a:srgbClr val="FF0000"/>
                </a:solidFill>
              </a:rPr>
              <a:t>QUAL É O OBJETIVO DA  ASSOCIAÇÃO BRASILEIROS DE OUVIDORES/ABO</a:t>
            </a:r>
            <a:r>
              <a:rPr lang="pt-BR" sz="2400" b="1" dirty="0" smtClean="0">
                <a:solidFill>
                  <a:srgbClr val="FF0000"/>
                </a:solidFill>
              </a:rPr>
              <a:t>?</a:t>
            </a:r>
          </a:p>
          <a:p>
            <a:pPr algn="l"/>
            <a:endParaRPr lang="pt-BR" sz="1600" b="1" dirty="0" smtClean="0">
              <a:solidFill>
                <a:srgbClr val="FF00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pt-B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Estimular a criação de Ouvidorias,</a:t>
            </a:r>
          </a:p>
          <a:p>
            <a:pPr algn="l"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Divulgar e defender a Instituição da Ouvidoria, preservando seus objetivos,</a:t>
            </a:r>
          </a:p>
          <a:p>
            <a:pPr algn="l"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Estimular e promover Cursos, Seminários e Encontros, utilizando os conhecimentos e aperfeiçoamento a atuação dos Ouvidores,</a:t>
            </a:r>
          </a:p>
          <a:p>
            <a:pPr algn="l"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Promover o intercambio de experiências entre Ouvidores,</a:t>
            </a:r>
          </a:p>
          <a:p>
            <a:pPr algn="l"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Celebrar Cooperação Técnica e Cientifica com entidades da sociedade civil.</a:t>
            </a:r>
          </a:p>
          <a:p>
            <a:pPr algn="l"/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642918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bg1">
                    <a:lumMod val="50000"/>
                  </a:schemeClr>
                </a:solidFill>
              </a:rPr>
              <a:t>Associação de Brasileira de Ouvidores/Seccional Pernambuco</a:t>
            </a:r>
            <a:br>
              <a:rPr lang="pt-BR" sz="18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pt-BR" sz="2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41180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1800" b="1" dirty="0" smtClean="0">
                <a:solidFill>
                  <a:srgbClr val="FF0000"/>
                </a:solidFill>
              </a:rPr>
              <a:t>Como se Associar a ABO/PE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 civilmente capaz;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Possuir idoneidade moral;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Exercer ou haver exercido, as funções de Ouvidores;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Representar órgãos oficiais Federais, Estaduais ou Municipais .</a:t>
            </a:r>
          </a:p>
          <a:p>
            <a:pPr>
              <a:buFont typeface="Wingdings" pitchFamily="2" charset="2"/>
              <a:buChar char="Ø"/>
            </a:pPr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      </a:t>
            </a:r>
            <a:r>
              <a:rPr lang="pt-BR" sz="1800" b="1" dirty="0" smtClean="0">
                <a:solidFill>
                  <a:srgbClr val="FF0000"/>
                </a:solidFill>
              </a:rPr>
              <a:t>Tipos de Sócios: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Institucionais Públicas ou Privadas;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Titulares: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Sócios Honorários;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Beneméritos</a:t>
            </a:r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Associação de Brasileira de Ouvidores/Seccional Pernambuco</a:t>
            </a:r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ctr">
              <a:buNone/>
            </a:pPr>
            <a:r>
              <a:rPr lang="pt-BR" sz="1800" b="1" dirty="0" smtClean="0">
                <a:solidFill>
                  <a:srgbClr val="FF0000"/>
                </a:solidFill>
              </a:rPr>
              <a:t>      Órgãos  Sociais da ABO/PE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Assembléia Geral dos Associados;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Diretor Secretario; 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Conselho Deliberativo, composto por seis membros;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Conselho Fiscal, composto por três membros;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Conselho de Ética, composto por três membros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Diretoria Executiva, composto pelo presidente e vice-presidente.</a:t>
            </a:r>
          </a:p>
          <a:p>
            <a:pPr>
              <a:buFont typeface="Wingdings" pitchFamily="2" charset="2"/>
              <a:buChar char="Ø"/>
            </a:pPr>
            <a:endParaRPr lang="pt-BR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Decisões tomadas em Reuniões Ordinárias e Extraordinárias.</a:t>
            </a:r>
          </a:p>
          <a:p>
            <a:pPr>
              <a:buFont typeface="Wingdings" pitchFamily="2" charset="2"/>
              <a:buChar char="Ø"/>
            </a:pPr>
            <a:endParaRPr lang="pt-BR" sz="1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/>
              <a:t>Associação de Brasileira de Ouvidores/Seccional Pernambuco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1800" b="1" dirty="0" smtClean="0">
                <a:solidFill>
                  <a:srgbClr val="FF0000"/>
                </a:solidFill>
              </a:rPr>
              <a:t>Fluxograma para Implantação de uma Ouvidoria:</a:t>
            </a:r>
          </a:p>
          <a:p>
            <a:pPr>
              <a:buFont typeface="Wingdings" pitchFamily="2" charset="2"/>
              <a:buChar char="Ø"/>
            </a:pPr>
            <a:r>
              <a:rPr lang="pt-B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Projeto de implantação;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Estruturação Física;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Normatização e parametrização;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Formação da Equipe;</a:t>
            </a: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Definição dos Fluxos de Trabalhos</a:t>
            </a:r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pt-BR" sz="1800" b="1" dirty="0" smtClean="0"/>
              <a:t>Associação de Brasileira de Ouvidores/Seccional Pernambuco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pt-BR" sz="7200" b="1" dirty="0" smtClean="0">
                <a:solidFill>
                  <a:srgbClr val="FF0000"/>
                </a:solidFill>
              </a:rPr>
              <a:t>Perfil de um Ouvidor</a:t>
            </a:r>
          </a:p>
          <a:p>
            <a:pPr>
              <a:buFont typeface="Wingdings" pitchFamily="2" charset="2"/>
              <a:buChar char="Ø"/>
            </a:pPr>
            <a:r>
              <a:rPr lang="pt-BR" sz="6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Conhecer o segmento no qual irá exercer as funções;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 sensível e ter concentração, paciente e ter capacidade de escutar interlocutores/Saber Ouvir e Saber falar; 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 proativo;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Deter maturidade quanto à prevenção e à solução de conflitos;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Ter capacidade de adaptação, de flexibilidade e de análise crítica;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Saber agir de forma persuasiva, educativa e preventiva diante de problemas;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Atuar como agente de mudanças internas com o objetivo de aprimorar as relações externas;</a:t>
            </a:r>
            <a:b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Portar-se como um cidadão a serviço da cidadania;</a:t>
            </a:r>
          </a:p>
          <a:p>
            <a:endParaRPr lang="pt-BR" sz="7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Racionalidade;</a:t>
            </a:r>
          </a:p>
          <a:p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Profundo conhecimento da empresa/Instituição;</a:t>
            </a:r>
          </a:p>
          <a:p>
            <a:endParaRPr lang="pt-BR" sz="72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Espírito de cooperação e realização;</a:t>
            </a:r>
          </a:p>
          <a:p>
            <a:pPr algn="ctr">
              <a:buNone/>
            </a:pPr>
            <a:endParaRPr lang="pt-BR" sz="6400" b="1" dirty="0">
              <a:solidFill>
                <a:srgbClr val="FF0000"/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114300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000" b="1" dirty="0" smtClean="0"/>
              <a:t>Associação de Brasileira de Ouvidores/Seccional Pernambuco</a:t>
            </a:r>
            <a:br>
              <a:rPr lang="pt-BR" sz="2000" b="1" dirty="0" smtClean="0"/>
            </a:br>
            <a:r>
              <a:rPr lang="pt-BR" sz="2000" b="1" dirty="0" smtClean="0"/>
              <a:t/>
            </a:r>
            <a:br>
              <a:rPr lang="pt-BR" sz="2000" b="1" dirty="0" smtClean="0"/>
            </a:br>
            <a:r>
              <a:rPr lang="pt-BR" sz="2000" b="1" dirty="0" smtClean="0"/>
              <a:t/>
            </a:r>
            <a:br>
              <a:rPr lang="pt-BR" sz="2000" b="1" dirty="0" smtClean="0"/>
            </a:br>
            <a:r>
              <a:rPr lang="pt-BR" sz="2000" b="1" dirty="0" smtClean="0">
                <a:solidFill>
                  <a:srgbClr val="FF0000"/>
                </a:solidFill>
              </a:rPr>
              <a:t>Perfil de um Ouvidor</a:t>
            </a:r>
            <a:br>
              <a:rPr lang="pt-BR" sz="2000" b="1" dirty="0" smtClean="0">
                <a:solidFill>
                  <a:srgbClr val="FF0000"/>
                </a:solidFill>
              </a:rPr>
            </a:b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Autofit/>
          </a:bodyPr>
          <a:lstStyle/>
          <a:p>
            <a:endParaRPr lang="pt-BR" sz="16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Empatia; 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Relacionamento Interpessoal e Intrapessoal;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 comunicação;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Lidar com mudanças;</a:t>
            </a:r>
          </a:p>
          <a:p>
            <a:endParaRPr lang="pt-BR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Relacionamento Interpessoal e Intrapessoal;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 comunicação;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Lidar com mudanças;</a:t>
            </a:r>
          </a:p>
          <a:p>
            <a:endParaRPr lang="pt-BR" sz="18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Equilíbrio; </a:t>
            </a:r>
            <a:r>
              <a:rPr lang="pt-BR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t-BR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t-BR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57166"/>
            <a:ext cx="114300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 smtClean="0"/>
              <a:t>Associação de Brasileira de Ouvidores/Seccional Pernambuco</a:t>
            </a:r>
            <a:endParaRPr lang="pt-BR" sz="1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pt-BR" sz="7200" b="1" dirty="0" smtClean="0">
                <a:solidFill>
                  <a:srgbClr val="FF0000"/>
                </a:solidFill>
              </a:rPr>
              <a:t>Perfil de um Ouvidor </a:t>
            </a:r>
          </a:p>
          <a:p>
            <a:pPr>
              <a:buNone/>
            </a:pPr>
            <a:endParaRPr lang="pt-BR" sz="2400" dirty="0"/>
          </a:p>
          <a:p>
            <a:pPr>
              <a:buFont typeface="Wingdings" pitchFamily="2" charset="2"/>
              <a:buChar char="Ø"/>
            </a:pP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Militância em defesa da cidadania;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Conduta ética;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Perfil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autônomo, proativo e transparente;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Imparcialidade;</a:t>
            </a: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Distanciamento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das questões político-partidárias;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Competência técnica e gerencial: saber agir, mobilizar recursos, integrar saberes múltiplos e complexos, saber aprender, saber engajar-se, assumir 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responsabilidades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ter visão estratégica;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Habilidade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 compreender os outros e traquejo interpessoal; </a:t>
            </a:r>
            <a:endParaRPr lang="pt-BR" sz="7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Sigilo e resguardo que a posição exige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</a:p>
          <a:p>
            <a:pPr>
              <a:buNone/>
            </a:pP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7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Compromisso com a participação cidadã. </a:t>
            </a:r>
            <a:r>
              <a:rPr lang="pt-BR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t-BR" sz="7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Imagem 3" descr="Logomarca AB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28"/>
            <a:ext cx="142876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504</Words>
  <Application>Microsoft Office PowerPoint</Application>
  <PresentationFormat>Apresentação na tela (4:3)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do Office</vt:lpstr>
      <vt:lpstr>   Associação de Brasileira de Ouvidores/Seccional Pernambuco</vt:lpstr>
      <vt:lpstr>              Associação de Brasileira de Ouvidores/Seccional Pernambuco</vt:lpstr>
      <vt:lpstr>Associação de Brasileira de Ouvidores/Seccional Pernambuco</vt:lpstr>
      <vt:lpstr>Associação de Brasileira de Ouvidores/Seccional Pernambuco </vt:lpstr>
      <vt:lpstr>Associação de Brasileira de Ouvidores/Seccional Pernambuco</vt:lpstr>
      <vt:lpstr>Associação de Brasileira de Ouvidores/Seccional Pernambuco</vt:lpstr>
      <vt:lpstr>Associação de Brasileira de Ouvidores/Seccional Pernambuco</vt:lpstr>
      <vt:lpstr>Associação de Brasileira de Ouvidores/Seccional Pernambuco   Perfil de um Ouvidor </vt:lpstr>
      <vt:lpstr>Associação de Brasileira de Ouvidores/Seccional Pernambuco</vt:lpstr>
      <vt:lpstr>                                    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07803613420</dc:creator>
  <cp:lastModifiedBy>Rodada</cp:lastModifiedBy>
  <cp:revision>66</cp:revision>
  <dcterms:created xsi:type="dcterms:W3CDTF">2014-05-30T14:52:31Z</dcterms:created>
  <dcterms:modified xsi:type="dcterms:W3CDTF">2016-08-23T19:00:54Z</dcterms:modified>
</cp:coreProperties>
</file>