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sldIdLst>
    <p:sldId id="256" r:id="rId2"/>
    <p:sldId id="258" r:id="rId3"/>
    <p:sldId id="259" r:id="rId4"/>
    <p:sldId id="260" r:id="rId5"/>
    <p:sldId id="262" r:id="rId6"/>
    <p:sldId id="335" r:id="rId7"/>
    <p:sldId id="336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319" r:id="rId17"/>
  </p:sldIdLst>
  <p:sldSz cx="9144000" cy="6858000" type="screen4x3"/>
  <p:notesSz cx="6792913" cy="9921875"/>
  <p:defaultTextStyle>
    <a:defPPr>
      <a:defRPr lang="en-GB"/>
    </a:defPPr>
    <a:lvl1pPr algn="l" defTabSz="449263" rtl="0" eaLnBrk="0" fontAlgn="base" hangingPunct="0">
      <a:lnSpc>
        <a:spcPct val="7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SimSun" charset="-122"/>
        <a:cs typeface="+mn-cs"/>
      </a:defRPr>
    </a:lvl1pPr>
    <a:lvl2pPr marL="742950" indent="-285750" algn="l" defTabSz="449263" rtl="0" eaLnBrk="0" fontAlgn="base" hangingPunct="0">
      <a:lnSpc>
        <a:spcPct val="7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SimSun" charset="-122"/>
        <a:cs typeface="+mn-cs"/>
      </a:defRPr>
    </a:lvl2pPr>
    <a:lvl3pPr marL="1143000" indent="-228600" algn="l" defTabSz="449263" rtl="0" eaLnBrk="0" fontAlgn="base" hangingPunct="0">
      <a:lnSpc>
        <a:spcPct val="7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SimSun" charset="-122"/>
        <a:cs typeface="+mn-cs"/>
      </a:defRPr>
    </a:lvl3pPr>
    <a:lvl4pPr marL="1600200" indent="-228600" algn="l" defTabSz="449263" rtl="0" eaLnBrk="0" fontAlgn="base" hangingPunct="0">
      <a:lnSpc>
        <a:spcPct val="7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SimSun" charset="-122"/>
        <a:cs typeface="+mn-cs"/>
      </a:defRPr>
    </a:lvl4pPr>
    <a:lvl5pPr marL="2057400" indent="-228600" algn="l" defTabSz="449263" rtl="0" eaLnBrk="0" fontAlgn="base" hangingPunct="0">
      <a:lnSpc>
        <a:spcPct val="7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SimSun" charset="-122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SimSun" charset="-122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SimSun" charset="-122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SimSun" charset="-122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SimSun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19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AutoShape 1"/>
          <p:cNvSpPr>
            <a:spLocks noChangeArrowheads="1"/>
          </p:cNvSpPr>
          <p:nvPr/>
        </p:nvSpPr>
        <p:spPr bwMode="auto">
          <a:xfrm>
            <a:off x="0" y="0"/>
            <a:ext cx="6792913" cy="992187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67587" name="AutoShape 2"/>
          <p:cNvSpPr>
            <a:spLocks noChangeArrowheads="1"/>
          </p:cNvSpPr>
          <p:nvPr/>
        </p:nvSpPr>
        <p:spPr bwMode="auto">
          <a:xfrm>
            <a:off x="0" y="0"/>
            <a:ext cx="6792913" cy="992187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67588" name="AutoShape 3"/>
          <p:cNvSpPr>
            <a:spLocks noChangeArrowheads="1"/>
          </p:cNvSpPr>
          <p:nvPr/>
        </p:nvSpPr>
        <p:spPr bwMode="auto">
          <a:xfrm>
            <a:off x="0" y="0"/>
            <a:ext cx="6792913" cy="992187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67589" name="AutoShape 4"/>
          <p:cNvSpPr>
            <a:spLocks noChangeArrowheads="1"/>
          </p:cNvSpPr>
          <p:nvPr/>
        </p:nvSpPr>
        <p:spPr bwMode="auto">
          <a:xfrm>
            <a:off x="0" y="0"/>
            <a:ext cx="6792913" cy="992187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67590" name="Text Box 5"/>
          <p:cNvSpPr txBox="1">
            <a:spLocks noChangeArrowheads="1"/>
          </p:cNvSpPr>
          <p:nvPr/>
        </p:nvSpPr>
        <p:spPr bwMode="auto">
          <a:xfrm>
            <a:off x="0" y="0"/>
            <a:ext cx="2971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67591" name="Text Box 6"/>
          <p:cNvSpPr txBox="1">
            <a:spLocks noChangeArrowheads="1"/>
          </p:cNvSpPr>
          <p:nvPr/>
        </p:nvSpPr>
        <p:spPr bwMode="auto">
          <a:xfrm>
            <a:off x="3886200" y="0"/>
            <a:ext cx="2895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67592" name="Rectangle 7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01700" y="762000"/>
            <a:ext cx="4972050" cy="3727450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6" name="Rectangle 8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724400"/>
            <a:ext cx="4946650" cy="441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 smtClean="0"/>
          </a:p>
        </p:txBody>
      </p:sp>
      <p:sp>
        <p:nvSpPr>
          <p:cNvPr id="67594" name="Text Box 9"/>
          <p:cNvSpPr txBox="1">
            <a:spLocks noChangeArrowheads="1"/>
          </p:cNvSpPr>
          <p:nvPr/>
        </p:nvSpPr>
        <p:spPr bwMode="auto">
          <a:xfrm>
            <a:off x="0" y="9448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9448800"/>
            <a:ext cx="288925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D6AD1A5-85B7-4E7C-995B-11F37880DC9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94172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fld id="{70082665-A0DE-4D3E-884A-C3596981D9ED}" type="slidenum">
              <a:rPr lang="pt-BR" sz="1200">
                <a:solidFill>
                  <a:srgbClr val="FFFFFF"/>
                </a:solidFill>
              </a:rPr>
              <a:pPr/>
              <a:t>1</a:t>
            </a:fld>
            <a:endParaRPr lang="pt-BR" sz="1200" dirty="0">
              <a:solidFill>
                <a:srgbClr val="FFFFFF"/>
              </a:solidFill>
            </a:endParaRPr>
          </a:p>
        </p:txBody>
      </p:sp>
      <p:sp>
        <p:nvSpPr>
          <p:cNvPr id="68611" name="Text Box 1"/>
          <p:cNvSpPr txBox="1">
            <a:spLocks noChangeArrowheads="1"/>
          </p:cNvSpPr>
          <p:nvPr/>
        </p:nvSpPr>
        <p:spPr bwMode="auto">
          <a:xfrm>
            <a:off x="3886200" y="9448800"/>
            <a:ext cx="28908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lnSpc>
                <a:spcPct val="100000"/>
              </a:lnSpc>
              <a:buClrTx/>
              <a:buFontTx/>
              <a:buNone/>
            </a:pPr>
            <a:fld id="{0CAD2BBA-4A9D-4A74-B8FF-FDFD9C7CED84}" type="slidenum">
              <a:rPr lang="pt-BR" sz="1200">
                <a:solidFill>
                  <a:srgbClr val="FFFFFF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</a:pPr>
              <a:t>1</a:t>
            </a:fld>
            <a:endParaRPr lang="pt-BR" sz="1200" dirty="0">
              <a:solidFill>
                <a:srgbClr val="FFFFFF"/>
              </a:solidFill>
            </a:endParaRPr>
          </a:p>
        </p:txBody>
      </p:sp>
      <p:sp>
        <p:nvSpPr>
          <p:cNvPr id="68612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62000"/>
            <a:ext cx="4978400" cy="37338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8613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724400"/>
            <a:ext cx="4948238" cy="44164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fld id="{0AFAE1F7-8DF6-4368-ABE1-DAE983D7BBC3}" type="slidenum">
              <a:rPr lang="pt-BR" sz="1200">
                <a:solidFill>
                  <a:srgbClr val="FFFFFF"/>
                </a:solidFill>
              </a:rPr>
              <a:pPr/>
              <a:t>10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77827" name="Text Box 1"/>
          <p:cNvSpPr txBox="1">
            <a:spLocks noChangeArrowheads="1"/>
          </p:cNvSpPr>
          <p:nvPr/>
        </p:nvSpPr>
        <p:spPr bwMode="auto">
          <a:xfrm>
            <a:off x="3886200" y="9448800"/>
            <a:ext cx="28908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lnSpc>
                <a:spcPct val="100000"/>
              </a:lnSpc>
              <a:buClrTx/>
              <a:buFontTx/>
              <a:buNone/>
            </a:pPr>
            <a:fld id="{A31A76D6-B093-4C5E-8D59-8BFA46821D61}" type="slidenum">
              <a:rPr lang="pt-BR" sz="1200">
                <a:solidFill>
                  <a:srgbClr val="FFFFFF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</a:pPr>
              <a:t>10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77828" name="Text Box 2"/>
          <p:cNvSpPr txBox="1">
            <a:spLocks noChangeArrowheads="1"/>
          </p:cNvSpPr>
          <p:nvPr/>
        </p:nvSpPr>
        <p:spPr bwMode="auto">
          <a:xfrm>
            <a:off x="3886200" y="9448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lnSpc>
                <a:spcPct val="100000"/>
              </a:lnSpc>
              <a:buClrTx/>
              <a:buFontTx/>
              <a:buNone/>
            </a:pPr>
            <a:fld id="{9E27704E-7343-4EA2-8992-10BC48E53327}" type="slidenum">
              <a:rPr lang="pt-BR" sz="1200">
                <a:solidFill>
                  <a:srgbClr val="FFFFFF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</a:pPr>
              <a:t>10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77829" name="Text Box 3"/>
          <p:cNvSpPr txBox="1">
            <a:spLocks noChangeArrowheads="1"/>
          </p:cNvSpPr>
          <p:nvPr/>
        </p:nvSpPr>
        <p:spPr bwMode="auto">
          <a:xfrm>
            <a:off x="1000125" y="755650"/>
            <a:ext cx="4789488" cy="36941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7830" name="Rectangle 4"/>
          <p:cNvSpPr txBox="1">
            <a:spLocks noGrp="1" noChangeArrowheads="1"/>
          </p:cNvSpPr>
          <p:nvPr>
            <p:ph type="body"/>
          </p:nvPr>
        </p:nvSpPr>
        <p:spPr>
          <a:xfrm>
            <a:off x="914400" y="4724400"/>
            <a:ext cx="4948238" cy="44164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fld id="{804CD3AA-03D8-4558-9F1F-1B5C3C985910}" type="slidenum">
              <a:rPr lang="pt-BR" sz="1200">
                <a:solidFill>
                  <a:srgbClr val="FFFFFF"/>
                </a:solidFill>
              </a:rPr>
              <a:pPr/>
              <a:t>11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78851" name="Text Box 1"/>
          <p:cNvSpPr txBox="1">
            <a:spLocks noChangeArrowheads="1"/>
          </p:cNvSpPr>
          <p:nvPr/>
        </p:nvSpPr>
        <p:spPr bwMode="auto">
          <a:xfrm>
            <a:off x="3886200" y="9448800"/>
            <a:ext cx="28908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lnSpc>
                <a:spcPct val="100000"/>
              </a:lnSpc>
              <a:buClrTx/>
              <a:buFontTx/>
              <a:buNone/>
            </a:pPr>
            <a:fld id="{AEEC72DF-5CAF-421F-A5D7-4074DDBC63B4}" type="slidenum">
              <a:rPr lang="pt-BR" sz="1200">
                <a:solidFill>
                  <a:srgbClr val="FFFFFF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</a:pPr>
              <a:t>11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78852" name="Text Box 2"/>
          <p:cNvSpPr txBox="1">
            <a:spLocks noChangeArrowheads="1"/>
          </p:cNvSpPr>
          <p:nvPr/>
        </p:nvSpPr>
        <p:spPr bwMode="auto">
          <a:xfrm>
            <a:off x="3886200" y="9448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lnSpc>
                <a:spcPct val="100000"/>
              </a:lnSpc>
              <a:buClrTx/>
              <a:buFontTx/>
              <a:buNone/>
            </a:pPr>
            <a:fld id="{4A9814C8-1E73-4E11-A951-3D820BC52270}" type="slidenum">
              <a:rPr lang="pt-BR" sz="1200">
                <a:solidFill>
                  <a:srgbClr val="FFFFFF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</a:pPr>
              <a:t>11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78853" name="Text Box 3"/>
          <p:cNvSpPr txBox="1">
            <a:spLocks noChangeArrowheads="1"/>
          </p:cNvSpPr>
          <p:nvPr/>
        </p:nvSpPr>
        <p:spPr bwMode="auto">
          <a:xfrm>
            <a:off x="1000125" y="755650"/>
            <a:ext cx="4789488" cy="36941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8854" name="Rectangle 4"/>
          <p:cNvSpPr txBox="1">
            <a:spLocks noGrp="1" noChangeArrowheads="1"/>
          </p:cNvSpPr>
          <p:nvPr>
            <p:ph type="body"/>
          </p:nvPr>
        </p:nvSpPr>
        <p:spPr>
          <a:xfrm>
            <a:off x="914400" y="4724400"/>
            <a:ext cx="4948238" cy="44164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fld id="{3427A8A3-FA17-4DD7-AA6E-5C4482B5BFBA}" type="slidenum">
              <a:rPr lang="pt-BR" sz="1200">
                <a:solidFill>
                  <a:srgbClr val="FFFFFF"/>
                </a:solidFill>
              </a:rPr>
              <a:pPr/>
              <a:t>12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79875" name="Text Box 1"/>
          <p:cNvSpPr txBox="1">
            <a:spLocks noChangeArrowheads="1"/>
          </p:cNvSpPr>
          <p:nvPr/>
        </p:nvSpPr>
        <p:spPr bwMode="auto">
          <a:xfrm>
            <a:off x="3886200" y="9448800"/>
            <a:ext cx="28908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lnSpc>
                <a:spcPct val="100000"/>
              </a:lnSpc>
              <a:buClrTx/>
              <a:buFontTx/>
              <a:buNone/>
            </a:pPr>
            <a:fld id="{4EFDC9E5-E38C-4CED-954C-6867CF2291DA}" type="slidenum">
              <a:rPr lang="pt-BR" sz="1200">
                <a:solidFill>
                  <a:srgbClr val="FFFFFF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</a:pPr>
              <a:t>12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79876" name="Text Box 2"/>
          <p:cNvSpPr txBox="1">
            <a:spLocks noChangeArrowheads="1"/>
          </p:cNvSpPr>
          <p:nvPr/>
        </p:nvSpPr>
        <p:spPr bwMode="auto">
          <a:xfrm>
            <a:off x="3886200" y="9448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lnSpc>
                <a:spcPct val="100000"/>
              </a:lnSpc>
              <a:buClrTx/>
              <a:buFontTx/>
              <a:buNone/>
            </a:pPr>
            <a:fld id="{78C123E9-AA56-40D3-AA37-F958E25C9FD0}" type="slidenum">
              <a:rPr lang="pt-BR" sz="1200">
                <a:solidFill>
                  <a:srgbClr val="FFFFFF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</a:pPr>
              <a:t>12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79877" name="Text Box 3"/>
          <p:cNvSpPr txBox="1">
            <a:spLocks noChangeArrowheads="1"/>
          </p:cNvSpPr>
          <p:nvPr/>
        </p:nvSpPr>
        <p:spPr bwMode="auto">
          <a:xfrm>
            <a:off x="1000125" y="755650"/>
            <a:ext cx="4789488" cy="36941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9878" name="Rectangle 4"/>
          <p:cNvSpPr txBox="1">
            <a:spLocks noGrp="1" noChangeArrowheads="1"/>
          </p:cNvSpPr>
          <p:nvPr>
            <p:ph type="body"/>
          </p:nvPr>
        </p:nvSpPr>
        <p:spPr>
          <a:xfrm>
            <a:off x="914400" y="4724400"/>
            <a:ext cx="4948238" cy="44164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fld id="{630D5324-D277-4F8C-A4AE-0461BE633AE4}" type="slidenum">
              <a:rPr lang="pt-BR" sz="1200">
                <a:solidFill>
                  <a:srgbClr val="FFFFFF"/>
                </a:solidFill>
              </a:rPr>
              <a:pPr/>
              <a:t>13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80899" name="Text Box 1"/>
          <p:cNvSpPr txBox="1">
            <a:spLocks noChangeArrowheads="1"/>
          </p:cNvSpPr>
          <p:nvPr/>
        </p:nvSpPr>
        <p:spPr bwMode="auto">
          <a:xfrm>
            <a:off x="3886200" y="9448800"/>
            <a:ext cx="28908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lnSpc>
                <a:spcPct val="100000"/>
              </a:lnSpc>
              <a:buClrTx/>
              <a:buFontTx/>
              <a:buNone/>
            </a:pPr>
            <a:fld id="{4F6A814E-4944-4BA2-B3C1-6F0FCB2347E1}" type="slidenum">
              <a:rPr lang="pt-BR" sz="1200">
                <a:solidFill>
                  <a:srgbClr val="FFFFFF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</a:pPr>
              <a:t>13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80900" name="Text Box 2"/>
          <p:cNvSpPr txBox="1">
            <a:spLocks noChangeArrowheads="1"/>
          </p:cNvSpPr>
          <p:nvPr/>
        </p:nvSpPr>
        <p:spPr bwMode="auto">
          <a:xfrm>
            <a:off x="3886200" y="9448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lnSpc>
                <a:spcPct val="100000"/>
              </a:lnSpc>
              <a:buClrTx/>
              <a:buFontTx/>
              <a:buNone/>
            </a:pPr>
            <a:fld id="{0E966FEE-B4EF-45FB-B90D-10FB619E97E8}" type="slidenum">
              <a:rPr lang="pt-BR" sz="1200">
                <a:solidFill>
                  <a:srgbClr val="FFFFFF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</a:pPr>
              <a:t>13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80901" name="Text Box 3"/>
          <p:cNvSpPr txBox="1">
            <a:spLocks noChangeArrowheads="1"/>
          </p:cNvSpPr>
          <p:nvPr/>
        </p:nvSpPr>
        <p:spPr bwMode="auto">
          <a:xfrm>
            <a:off x="1000125" y="755650"/>
            <a:ext cx="4789488" cy="36941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80902" name="Rectangle 4"/>
          <p:cNvSpPr txBox="1">
            <a:spLocks noGrp="1" noChangeArrowheads="1"/>
          </p:cNvSpPr>
          <p:nvPr>
            <p:ph type="body"/>
          </p:nvPr>
        </p:nvSpPr>
        <p:spPr>
          <a:xfrm>
            <a:off x="914400" y="4724400"/>
            <a:ext cx="4948238" cy="44164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fld id="{E11197E9-1B3C-4BAB-95A0-BFDB48927D62}" type="slidenum">
              <a:rPr lang="pt-BR" sz="1200">
                <a:solidFill>
                  <a:srgbClr val="FFFFFF"/>
                </a:solidFill>
              </a:rPr>
              <a:pPr/>
              <a:t>14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81923" name="Text Box 1"/>
          <p:cNvSpPr txBox="1">
            <a:spLocks noChangeArrowheads="1"/>
          </p:cNvSpPr>
          <p:nvPr/>
        </p:nvSpPr>
        <p:spPr bwMode="auto">
          <a:xfrm>
            <a:off x="3886200" y="9448800"/>
            <a:ext cx="28908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lnSpc>
                <a:spcPct val="100000"/>
              </a:lnSpc>
              <a:buClrTx/>
              <a:buFontTx/>
              <a:buNone/>
            </a:pPr>
            <a:fld id="{CB67830F-95AB-475A-A120-4B66A93323EC}" type="slidenum">
              <a:rPr lang="pt-BR" sz="1200">
                <a:solidFill>
                  <a:srgbClr val="FFFFFF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</a:pPr>
              <a:t>14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81924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62000"/>
            <a:ext cx="4978400" cy="37338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25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724400"/>
            <a:ext cx="4948238" cy="44164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fld id="{44D585E9-EA74-438C-AAD1-B6DF47F50A10}" type="slidenum">
              <a:rPr lang="pt-BR" sz="1200">
                <a:solidFill>
                  <a:srgbClr val="FFFFFF"/>
                </a:solidFill>
              </a:rPr>
              <a:pPr/>
              <a:t>15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82947" name="Text Box 1"/>
          <p:cNvSpPr txBox="1">
            <a:spLocks noChangeArrowheads="1"/>
          </p:cNvSpPr>
          <p:nvPr/>
        </p:nvSpPr>
        <p:spPr bwMode="auto">
          <a:xfrm>
            <a:off x="3886200" y="9448800"/>
            <a:ext cx="28908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lnSpc>
                <a:spcPct val="100000"/>
              </a:lnSpc>
              <a:buClrTx/>
              <a:buFontTx/>
              <a:buNone/>
            </a:pPr>
            <a:fld id="{A2DCD202-6992-471B-A6E6-874DC0C7F732}" type="slidenum">
              <a:rPr lang="pt-BR" sz="1200">
                <a:solidFill>
                  <a:srgbClr val="FFFFFF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</a:pPr>
              <a:t>15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82948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62000"/>
            <a:ext cx="4978400" cy="37338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2949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724400"/>
            <a:ext cx="4948238" cy="44164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fld id="{FC529AF0-1F9C-4AE3-9FD0-D5F2CD8FA14E}" type="slidenum">
              <a:rPr lang="pt-BR" sz="1200">
                <a:solidFill>
                  <a:srgbClr val="FFFFFF"/>
                </a:solidFill>
              </a:rPr>
              <a:pPr/>
              <a:t>16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133123" name="Text Box 1"/>
          <p:cNvSpPr txBox="1">
            <a:spLocks noChangeArrowheads="1"/>
          </p:cNvSpPr>
          <p:nvPr/>
        </p:nvSpPr>
        <p:spPr bwMode="auto">
          <a:xfrm>
            <a:off x="3886200" y="9448800"/>
            <a:ext cx="28908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lnSpc>
                <a:spcPct val="100000"/>
              </a:lnSpc>
              <a:buClrTx/>
              <a:buFontTx/>
              <a:buNone/>
            </a:pPr>
            <a:fld id="{59EAFD5E-3464-42DC-B605-B5933AD162F4}" type="slidenum">
              <a:rPr lang="pt-BR" sz="1200">
                <a:solidFill>
                  <a:srgbClr val="FFFFFF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</a:pPr>
              <a:t>16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133124" name="Text Box 2"/>
          <p:cNvSpPr txBox="1">
            <a:spLocks noChangeArrowheads="1"/>
          </p:cNvSpPr>
          <p:nvPr/>
        </p:nvSpPr>
        <p:spPr bwMode="auto">
          <a:xfrm>
            <a:off x="3886200" y="9448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lnSpc>
                <a:spcPct val="100000"/>
              </a:lnSpc>
              <a:buClrTx/>
              <a:buFontTx/>
              <a:buNone/>
            </a:pPr>
            <a:fld id="{EA79955B-81CE-4A65-9A0F-D00A749A2D8F}" type="slidenum">
              <a:rPr lang="pt-BR" sz="1200">
                <a:solidFill>
                  <a:srgbClr val="FFFFFF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</a:pPr>
              <a:t>16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133125" name="Text Box 3"/>
          <p:cNvSpPr txBox="1">
            <a:spLocks noChangeArrowheads="1"/>
          </p:cNvSpPr>
          <p:nvPr/>
        </p:nvSpPr>
        <p:spPr bwMode="auto">
          <a:xfrm>
            <a:off x="3849688" y="9424988"/>
            <a:ext cx="294163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1080" tIns="46800" rIns="9108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FontTx/>
              <a:buNone/>
            </a:pPr>
            <a:fld id="{D391D760-380B-429A-9221-ED1329036A7D}" type="slidenum">
              <a:rPr lang="en-GB" sz="1200">
                <a:solidFill>
                  <a:srgbClr val="000000"/>
                </a:solidFill>
              </a:rPr>
              <a:pPr algn="r" eaLnBrk="1" hangingPunct="1">
                <a:lnSpc>
                  <a:spcPct val="100000"/>
                </a:lnSpc>
                <a:buClrTx/>
                <a:buFontTx/>
                <a:buNone/>
              </a:pPr>
              <a:t>16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133126" name="Text Box 4"/>
          <p:cNvSpPr txBox="1">
            <a:spLocks noChangeArrowheads="1"/>
          </p:cNvSpPr>
          <p:nvPr/>
        </p:nvSpPr>
        <p:spPr bwMode="auto">
          <a:xfrm>
            <a:off x="2238375" y="744538"/>
            <a:ext cx="2324100" cy="37211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33127" name="Rectangle 5"/>
          <p:cNvSpPr txBox="1">
            <a:spLocks noGrp="1" noChangeArrowheads="1"/>
          </p:cNvSpPr>
          <p:nvPr>
            <p:ph type="body"/>
          </p:nvPr>
        </p:nvSpPr>
        <p:spPr>
          <a:xfrm>
            <a:off x="914400" y="4724400"/>
            <a:ext cx="4948238" cy="44164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fld id="{EA969A83-6D0E-4EFB-93DF-D18E26A18DC1}" type="slidenum">
              <a:rPr lang="pt-BR" sz="1200">
                <a:solidFill>
                  <a:srgbClr val="FFFFFF"/>
                </a:solidFill>
              </a:rPr>
              <a:pPr/>
              <a:t>2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70659" name="Text Box 1"/>
          <p:cNvSpPr txBox="1">
            <a:spLocks noChangeArrowheads="1"/>
          </p:cNvSpPr>
          <p:nvPr/>
        </p:nvSpPr>
        <p:spPr bwMode="auto">
          <a:xfrm>
            <a:off x="3886200" y="9448800"/>
            <a:ext cx="28908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lnSpc>
                <a:spcPct val="100000"/>
              </a:lnSpc>
              <a:buClrTx/>
              <a:buFontTx/>
              <a:buNone/>
            </a:pPr>
            <a:fld id="{7146EC90-5132-4EED-92DA-EDE9AB89CAFA}" type="slidenum">
              <a:rPr lang="pt-BR" sz="1200">
                <a:solidFill>
                  <a:srgbClr val="FFFFFF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</a:pPr>
              <a:t>2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70660" name="Text Box 2"/>
          <p:cNvSpPr txBox="1">
            <a:spLocks noChangeArrowheads="1"/>
          </p:cNvSpPr>
          <p:nvPr/>
        </p:nvSpPr>
        <p:spPr bwMode="auto">
          <a:xfrm>
            <a:off x="3886200" y="9448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lnSpc>
                <a:spcPct val="100000"/>
              </a:lnSpc>
              <a:buClrTx/>
              <a:buFontTx/>
              <a:buNone/>
            </a:pPr>
            <a:fld id="{2F241CCD-C22B-4F8C-B4DF-A2CCF3302B63}" type="slidenum">
              <a:rPr lang="pt-BR" sz="1200">
                <a:solidFill>
                  <a:srgbClr val="FFFFFF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</a:pPr>
              <a:t>2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70661" name="Text Box 3"/>
          <p:cNvSpPr txBox="1">
            <a:spLocks noChangeArrowheads="1"/>
          </p:cNvSpPr>
          <p:nvPr/>
        </p:nvSpPr>
        <p:spPr bwMode="auto">
          <a:xfrm>
            <a:off x="3848100" y="9409113"/>
            <a:ext cx="29432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buClrTx/>
              <a:buFontTx/>
              <a:buNone/>
            </a:pPr>
            <a:fld id="{3F940D95-054C-4309-8D4F-2A2A53CE6C30}" type="slidenum">
              <a:rPr lang="en-GB" sz="1200" b="1">
                <a:solidFill>
                  <a:srgbClr val="000000"/>
                </a:solidFill>
                <a:latin typeface="Arial" charset="0"/>
              </a:rPr>
              <a:pPr algn="r">
                <a:buClrTx/>
                <a:buFontTx/>
                <a:buNone/>
              </a:pPr>
              <a:t>2</a:t>
            </a:fld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0662" name="Text Box 4"/>
          <p:cNvSpPr txBox="1">
            <a:spLocks noChangeArrowheads="1"/>
          </p:cNvSpPr>
          <p:nvPr/>
        </p:nvSpPr>
        <p:spPr bwMode="auto">
          <a:xfrm>
            <a:off x="0" y="9409113"/>
            <a:ext cx="29432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0663" name="Text Box 5"/>
          <p:cNvSpPr txBox="1">
            <a:spLocks noChangeArrowheads="1"/>
          </p:cNvSpPr>
          <p:nvPr/>
        </p:nvSpPr>
        <p:spPr bwMode="auto">
          <a:xfrm>
            <a:off x="0" y="0"/>
            <a:ext cx="29432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0664" name="Text Box 6"/>
          <p:cNvSpPr txBox="1">
            <a:spLocks noChangeArrowheads="1"/>
          </p:cNvSpPr>
          <p:nvPr/>
        </p:nvSpPr>
        <p:spPr bwMode="auto">
          <a:xfrm>
            <a:off x="3848100" y="0"/>
            <a:ext cx="29432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0665" name="Text Box 7"/>
          <p:cNvSpPr txBox="1">
            <a:spLocks noChangeArrowheads="1"/>
          </p:cNvSpPr>
          <p:nvPr/>
        </p:nvSpPr>
        <p:spPr bwMode="auto">
          <a:xfrm>
            <a:off x="984250" y="744538"/>
            <a:ext cx="4822825" cy="371951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0666" name="Rectangle 8"/>
          <p:cNvSpPr txBox="1">
            <a:spLocks noGrp="1" noChangeArrowheads="1"/>
          </p:cNvSpPr>
          <p:nvPr>
            <p:ph type="body"/>
          </p:nvPr>
        </p:nvSpPr>
        <p:spPr>
          <a:xfrm>
            <a:off x="914400" y="4724400"/>
            <a:ext cx="4948238" cy="44164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fld id="{17550A6A-D8B4-441D-B31F-0D5D4507AEA8}" type="slidenum">
              <a:rPr lang="pt-BR" sz="1200">
                <a:solidFill>
                  <a:srgbClr val="FFFFFF"/>
                </a:solidFill>
              </a:rPr>
              <a:pPr/>
              <a:t>3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71683" name="Text Box 1"/>
          <p:cNvSpPr txBox="1">
            <a:spLocks noChangeArrowheads="1"/>
          </p:cNvSpPr>
          <p:nvPr/>
        </p:nvSpPr>
        <p:spPr bwMode="auto">
          <a:xfrm>
            <a:off x="3886200" y="9448800"/>
            <a:ext cx="28908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lnSpc>
                <a:spcPct val="100000"/>
              </a:lnSpc>
              <a:buClrTx/>
              <a:buFontTx/>
              <a:buNone/>
            </a:pPr>
            <a:fld id="{FE768C4E-87D4-4BD3-9AA8-01891E9ED432}" type="slidenum">
              <a:rPr lang="pt-BR" sz="1200">
                <a:solidFill>
                  <a:srgbClr val="FFFFFF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</a:pPr>
              <a:t>3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71684" name="Text Box 2"/>
          <p:cNvSpPr txBox="1">
            <a:spLocks noChangeArrowheads="1"/>
          </p:cNvSpPr>
          <p:nvPr/>
        </p:nvSpPr>
        <p:spPr bwMode="auto">
          <a:xfrm>
            <a:off x="3886200" y="9448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lnSpc>
                <a:spcPct val="100000"/>
              </a:lnSpc>
              <a:buClrTx/>
              <a:buFontTx/>
              <a:buNone/>
            </a:pPr>
            <a:fld id="{BC8BDB97-0AEE-4B52-BBB5-A1D129A5C456}" type="slidenum">
              <a:rPr lang="pt-BR" sz="1200">
                <a:solidFill>
                  <a:srgbClr val="FFFFFF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</a:pPr>
              <a:t>3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71685" name="Text Box 3"/>
          <p:cNvSpPr txBox="1">
            <a:spLocks noChangeArrowheads="1"/>
          </p:cNvSpPr>
          <p:nvPr/>
        </p:nvSpPr>
        <p:spPr bwMode="auto">
          <a:xfrm>
            <a:off x="3848100" y="9409113"/>
            <a:ext cx="29432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buClrTx/>
              <a:buFontTx/>
              <a:buNone/>
            </a:pPr>
            <a:fld id="{4E486CCB-A710-4006-B875-EC1BA7D42F41}" type="slidenum">
              <a:rPr lang="en-GB" sz="1200" b="1">
                <a:solidFill>
                  <a:srgbClr val="000000"/>
                </a:solidFill>
                <a:latin typeface="Arial" charset="0"/>
              </a:rPr>
              <a:pPr algn="r">
                <a:buClrTx/>
                <a:buFontTx/>
                <a:buNone/>
              </a:pPr>
              <a:t>3</a:t>
            </a:fld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1686" name="Text Box 4"/>
          <p:cNvSpPr txBox="1">
            <a:spLocks noChangeArrowheads="1"/>
          </p:cNvSpPr>
          <p:nvPr/>
        </p:nvSpPr>
        <p:spPr bwMode="auto">
          <a:xfrm>
            <a:off x="0" y="9409113"/>
            <a:ext cx="29432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1687" name="Text Box 5"/>
          <p:cNvSpPr txBox="1">
            <a:spLocks noChangeArrowheads="1"/>
          </p:cNvSpPr>
          <p:nvPr/>
        </p:nvSpPr>
        <p:spPr bwMode="auto">
          <a:xfrm>
            <a:off x="0" y="0"/>
            <a:ext cx="29432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1688" name="Text Box 6"/>
          <p:cNvSpPr txBox="1">
            <a:spLocks noChangeArrowheads="1"/>
          </p:cNvSpPr>
          <p:nvPr/>
        </p:nvSpPr>
        <p:spPr bwMode="auto">
          <a:xfrm>
            <a:off x="3848100" y="0"/>
            <a:ext cx="29432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1689" name="Text Box 7"/>
          <p:cNvSpPr txBox="1">
            <a:spLocks noChangeArrowheads="1"/>
          </p:cNvSpPr>
          <p:nvPr/>
        </p:nvSpPr>
        <p:spPr bwMode="auto">
          <a:xfrm>
            <a:off x="984250" y="744538"/>
            <a:ext cx="4822825" cy="371951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1690" name="Rectangle 8"/>
          <p:cNvSpPr txBox="1">
            <a:spLocks noGrp="1" noChangeArrowheads="1"/>
          </p:cNvSpPr>
          <p:nvPr>
            <p:ph type="body"/>
          </p:nvPr>
        </p:nvSpPr>
        <p:spPr>
          <a:xfrm>
            <a:off x="914400" y="4724400"/>
            <a:ext cx="4948238" cy="44164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fld id="{1993A30A-E087-4954-B563-620F38861817}" type="slidenum">
              <a:rPr lang="pt-BR" sz="1200">
                <a:solidFill>
                  <a:srgbClr val="FFFFFF"/>
                </a:solidFill>
              </a:rPr>
              <a:pPr/>
              <a:t>4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72707" name="Text Box 1"/>
          <p:cNvSpPr txBox="1">
            <a:spLocks noChangeArrowheads="1"/>
          </p:cNvSpPr>
          <p:nvPr/>
        </p:nvSpPr>
        <p:spPr bwMode="auto">
          <a:xfrm>
            <a:off x="3886200" y="9448800"/>
            <a:ext cx="28908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lnSpc>
                <a:spcPct val="100000"/>
              </a:lnSpc>
              <a:buClrTx/>
              <a:buFontTx/>
              <a:buNone/>
            </a:pPr>
            <a:fld id="{E8057023-E7C7-4744-96E1-11DBA44AC77B}" type="slidenum">
              <a:rPr lang="pt-BR" sz="1200">
                <a:solidFill>
                  <a:srgbClr val="FFFFFF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</a:pPr>
              <a:t>4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72708" name="Text Box 2"/>
          <p:cNvSpPr txBox="1">
            <a:spLocks noChangeArrowheads="1"/>
          </p:cNvSpPr>
          <p:nvPr/>
        </p:nvSpPr>
        <p:spPr bwMode="auto">
          <a:xfrm>
            <a:off x="3886200" y="9448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lnSpc>
                <a:spcPct val="100000"/>
              </a:lnSpc>
              <a:buClrTx/>
              <a:buFontTx/>
              <a:buNone/>
            </a:pPr>
            <a:fld id="{3AB12B53-026A-4D68-95E4-17D6987ABECD}" type="slidenum">
              <a:rPr lang="pt-BR" sz="1200">
                <a:solidFill>
                  <a:srgbClr val="FFFFFF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</a:pPr>
              <a:t>4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72709" name="Text Box 3"/>
          <p:cNvSpPr txBox="1">
            <a:spLocks noChangeArrowheads="1"/>
          </p:cNvSpPr>
          <p:nvPr/>
        </p:nvSpPr>
        <p:spPr bwMode="auto">
          <a:xfrm>
            <a:off x="3848100" y="9409113"/>
            <a:ext cx="29432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buClrTx/>
              <a:buFontTx/>
              <a:buNone/>
            </a:pPr>
            <a:fld id="{A81C1074-A71D-4CAE-9036-5862F8585B9D}" type="slidenum">
              <a:rPr lang="en-GB" sz="1200" b="1">
                <a:solidFill>
                  <a:srgbClr val="000000"/>
                </a:solidFill>
                <a:latin typeface="Arial" charset="0"/>
              </a:rPr>
              <a:pPr algn="r">
                <a:buClrTx/>
                <a:buFontTx/>
                <a:buNone/>
              </a:pPr>
              <a:t>4</a:t>
            </a:fld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2710" name="Text Box 4"/>
          <p:cNvSpPr txBox="1">
            <a:spLocks noChangeArrowheads="1"/>
          </p:cNvSpPr>
          <p:nvPr/>
        </p:nvSpPr>
        <p:spPr bwMode="auto">
          <a:xfrm>
            <a:off x="0" y="9409113"/>
            <a:ext cx="29432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2711" name="Text Box 5"/>
          <p:cNvSpPr txBox="1">
            <a:spLocks noChangeArrowheads="1"/>
          </p:cNvSpPr>
          <p:nvPr/>
        </p:nvSpPr>
        <p:spPr bwMode="auto">
          <a:xfrm>
            <a:off x="0" y="0"/>
            <a:ext cx="29432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2712" name="Text Box 6"/>
          <p:cNvSpPr txBox="1">
            <a:spLocks noChangeArrowheads="1"/>
          </p:cNvSpPr>
          <p:nvPr/>
        </p:nvSpPr>
        <p:spPr bwMode="auto">
          <a:xfrm>
            <a:off x="3848100" y="0"/>
            <a:ext cx="29432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2713" name="Text Box 7"/>
          <p:cNvSpPr txBox="1">
            <a:spLocks noChangeArrowheads="1"/>
          </p:cNvSpPr>
          <p:nvPr/>
        </p:nvSpPr>
        <p:spPr bwMode="auto">
          <a:xfrm>
            <a:off x="984250" y="744538"/>
            <a:ext cx="4822825" cy="371951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2714" name="Rectangle 8"/>
          <p:cNvSpPr txBox="1">
            <a:spLocks noGrp="1" noChangeArrowheads="1"/>
          </p:cNvSpPr>
          <p:nvPr>
            <p:ph type="body"/>
          </p:nvPr>
        </p:nvSpPr>
        <p:spPr>
          <a:xfrm>
            <a:off x="914400" y="4724400"/>
            <a:ext cx="4948238" cy="44164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fld id="{E9AA41E6-C0A0-4638-B87F-E93882BF5651}" type="slidenum">
              <a:rPr lang="pt-BR" sz="1200">
                <a:solidFill>
                  <a:srgbClr val="FFFFFF"/>
                </a:solidFill>
              </a:rPr>
              <a:pPr/>
              <a:t>5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74755" name="Text Box 1"/>
          <p:cNvSpPr txBox="1">
            <a:spLocks noChangeArrowheads="1"/>
          </p:cNvSpPr>
          <p:nvPr/>
        </p:nvSpPr>
        <p:spPr bwMode="auto">
          <a:xfrm>
            <a:off x="3886200" y="9448800"/>
            <a:ext cx="28908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lnSpc>
                <a:spcPct val="100000"/>
              </a:lnSpc>
              <a:buClrTx/>
              <a:buFontTx/>
              <a:buNone/>
            </a:pPr>
            <a:fld id="{80099390-C57E-4FAB-8B43-5C93D6F145B5}" type="slidenum">
              <a:rPr lang="pt-BR" sz="1200">
                <a:solidFill>
                  <a:srgbClr val="FFFFFF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</a:pPr>
              <a:t>5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74756" name="Text Box 2"/>
          <p:cNvSpPr txBox="1">
            <a:spLocks noChangeArrowheads="1"/>
          </p:cNvSpPr>
          <p:nvPr/>
        </p:nvSpPr>
        <p:spPr bwMode="auto">
          <a:xfrm>
            <a:off x="3886200" y="9448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lnSpc>
                <a:spcPct val="100000"/>
              </a:lnSpc>
              <a:buClrTx/>
              <a:buFontTx/>
              <a:buNone/>
            </a:pPr>
            <a:fld id="{23121C90-34D8-436D-B22E-720708506127}" type="slidenum">
              <a:rPr lang="pt-BR" sz="1200">
                <a:solidFill>
                  <a:srgbClr val="FFFFFF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</a:pPr>
              <a:t>5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74757" name="Text Box 3"/>
          <p:cNvSpPr txBox="1">
            <a:spLocks noChangeArrowheads="1"/>
          </p:cNvSpPr>
          <p:nvPr/>
        </p:nvSpPr>
        <p:spPr bwMode="auto">
          <a:xfrm>
            <a:off x="3848100" y="9409113"/>
            <a:ext cx="29432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buClrTx/>
              <a:buFontTx/>
              <a:buNone/>
            </a:pPr>
            <a:fld id="{5EF3DE10-C7AC-4DD7-BBC6-8873EEEA6038}" type="slidenum">
              <a:rPr lang="en-GB" sz="1200" b="1">
                <a:solidFill>
                  <a:srgbClr val="000000"/>
                </a:solidFill>
                <a:latin typeface="Arial" charset="0"/>
              </a:rPr>
              <a:pPr algn="r">
                <a:buClrTx/>
                <a:buFontTx/>
                <a:buNone/>
              </a:pPr>
              <a:t>5</a:t>
            </a:fld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4758" name="Text Box 4"/>
          <p:cNvSpPr txBox="1">
            <a:spLocks noChangeArrowheads="1"/>
          </p:cNvSpPr>
          <p:nvPr/>
        </p:nvSpPr>
        <p:spPr bwMode="auto">
          <a:xfrm>
            <a:off x="0" y="9409113"/>
            <a:ext cx="29432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4759" name="Text Box 5"/>
          <p:cNvSpPr txBox="1">
            <a:spLocks noChangeArrowheads="1"/>
          </p:cNvSpPr>
          <p:nvPr/>
        </p:nvSpPr>
        <p:spPr bwMode="auto">
          <a:xfrm>
            <a:off x="0" y="0"/>
            <a:ext cx="29432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4760" name="Text Box 6"/>
          <p:cNvSpPr txBox="1">
            <a:spLocks noChangeArrowheads="1"/>
          </p:cNvSpPr>
          <p:nvPr/>
        </p:nvSpPr>
        <p:spPr bwMode="auto">
          <a:xfrm>
            <a:off x="3848100" y="0"/>
            <a:ext cx="29432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4761" name="Text Box 7"/>
          <p:cNvSpPr txBox="1">
            <a:spLocks noChangeArrowheads="1"/>
          </p:cNvSpPr>
          <p:nvPr/>
        </p:nvSpPr>
        <p:spPr bwMode="auto">
          <a:xfrm>
            <a:off x="984250" y="744538"/>
            <a:ext cx="4822825" cy="371951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4762" name="Rectangle 8"/>
          <p:cNvSpPr txBox="1">
            <a:spLocks noGrp="1" noChangeArrowheads="1"/>
          </p:cNvSpPr>
          <p:nvPr>
            <p:ph type="body"/>
          </p:nvPr>
        </p:nvSpPr>
        <p:spPr>
          <a:xfrm>
            <a:off x="914400" y="4724400"/>
            <a:ext cx="4948238" cy="44164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fld id="{877C3EEE-EEBE-4920-9E04-B16C9AC6052C}" type="slidenum">
              <a:rPr lang="pt-BR" sz="1200">
                <a:solidFill>
                  <a:srgbClr val="FFFFFF"/>
                </a:solidFill>
              </a:rPr>
              <a:pPr/>
              <a:t>6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83971" name="Text Box 1"/>
          <p:cNvSpPr txBox="1">
            <a:spLocks noChangeArrowheads="1"/>
          </p:cNvSpPr>
          <p:nvPr/>
        </p:nvSpPr>
        <p:spPr bwMode="auto">
          <a:xfrm>
            <a:off x="3886200" y="9448800"/>
            <a:ext cx="28908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lnSpc>
                <a:spcPct val="100000"/>
              </a:lnSpc>
              <a:buClrTx/>
              <a:buFontTx/>
              <a:buNone/>
            </a:pPr>
            <a:fld id="{D65F733E-721B-4597-92B1-EBAC1D154330}" type="slidenum">
              <a:rPr lang="pt-BR" sz="1200">
                <a:solidFill>
                  <a:srgbClr val="FFFFFF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</a:pPr>
              <a:t>6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83972" name="Text Box 2"/>
          <p:cNvSpPr txBox="1">
            <a:spLocks noChangeArrowheads="1"/>
          </p:cNvSpPr>
          <p:nvPr/>
        </p:nvSpPr>
        <p:spPr bwMode="auto">
          <a:xfrm>
            <a:off x="3886200" y="9448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lnSpc>
                <a:spcPct val="100000"/>
              </a:lnSpc>
              <a:buClrTx/>
              <a:buFontTx/>
              <a:buNone/>
            </a:pPr>
            <a:fld id="{2CE012EB-959F-4FFC-8468-6214CCEC82B4}" type="slidenum">
              <a:rPr lang="pt-BR" sz="1200">
                <a:solidFill>
                  <a:srgbClr val="FFFFFF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</a:pPr>
              <a:t>6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83973" name="Text Box 3"/>
          <p:cNvSpPr txBox="1">
            <a:spLocks noChangeArrowheads="1"/>
          </p:cNvSpPr>
          <p:nvPr/>
        </p:nvSpPr>
        <p:spPr bwMode="auto">
          <a:xfrm>
            <a:off x="933450" y="757238"/>
            <a:ext cx="4927600" cy="36972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83974" name="Rectangle 4"/>
          <p:cNvSpPr txBox="1">
            <a:spLocks noGrp="1" noChangeArrowheads="1"/>
          </p:cNvSpPr>
          <p:nvPr>
            <p:ph type="body"/>
          </p:nvPr>
        </p:nvSpPr>
        <p:spPr>
          <a:xfrm>
            <a:off x="914400" y="4724400"/>
            <a:ext cx="4948238" cy="44164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fld id="{582D9DF3-9537-43DD-8B67-899F5E34AE83}" type="slidenum">
              <a:rPr lang="pt-BR" sz="1200">
                <a:solidFill>
                  <a:srgbClr val="FFFFFF"/>
                </a:solidFill>
              </a:rPr>
              <a:pPr/>
              <a:t>7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84995" name="Text Box 1"/>
          <p:cNvSpPr txBox="1">
            <a:spLocks noChangeArrowheads="1"/>
          </p:cNvSpPr>
          <p:nvPr/>
        </p:nvSpPr>
        <p:spPr bwMode="auto">
          <a:xfrm>
            <a:off x="3886200" y="9448800"/>
            <a:ext cx="28908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lnSpc>
                <a:spcPct val="100000"/>
              </a:lnSpc>
              <a:buClrTx/>
              <a:buFontTx/>
              <a:buNone/>
            </a:pPr>
            <a:fld id="{92001AF2-5161-487F-A6F2-657BB7A1709B}" type="slidenum">
              <a:rPr lang="pt-BR" sz="1200">
                <a:solidFill>
                  <a:srgbClr val="FFFFFF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</a:pPr>
              <a:t>7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84996" name="Text Box 2"/>
          <p:cNvSpPr txBox="1">
            <a:spLocks noChangeArrowheads="1"/>
          </p:cNvSpPr>
          <p:nvPr/>
        </p:nvSpPr>
        <p:spPr bwMode="auto">
          <a:xfrm>
            <a:off x="3886200" y="9448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lnSpc>
                <a:spcPct val="100000"/>
              </a:lnSpc>
              <a:buClrTx/>
              <a:buFontTx/>
              <a:buNone/>
            </a:pPr>
            <a:fld id="{814126A3-F043-4C94-BE63-3D8B952F3E4F}" type="slidenum">
              <a:rPr lang="pt-BR" sz="1200">
                <a:solidFill>
                  <a:srgbClr val="FFFFFF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</a:pPr>
              <a:t>7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84997" name="Rectangle 3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62000"/>
            <a:ext cx="4975225" cy="373062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4998" name="Rectangle 4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724400"/>
            <a:ext cx="4948238" cy="44164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fld id="{A9C90BE8-C788-48FD-85E6-7C4778E46B65}" type="slidenum">
              <a:rPr lang="pt-BR" sz="1200">
                <a:solidFill>
                  <a:srgbClr val="FFFFFF"/>
                </a:solidFill>
              </a:rPr>
              <a:pPr/>
              <a:t>8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75779" name="Text Box 1"/>
          <p:cNvSpPr txBox="1">
            <a:spLocks noChangeArrowheads="1"/>
          </p:cNvSpPr>
          <p:nvPr/>
        </p:nvSpPr>
        <p:spPr bwMode="auto">
          <a:xfrm>
            <a:off x="3886200" y="9448800"/>
            <a:ext cx="28908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lnSpc>
                <a:spcPct val="100000"/>
              </a:lnSpc>
              <a:buClrTx/>
              <a:buFontTx/>
              <a:buNone/>
            </a:pPr>
            <a:fld id="{5394E5C0-F645-45E4-8490-AF581C03B16E}" type="slidenum">
              <a:rPr lang="pt-BR" sz="1200">
                <a:solidFill>
                  <a:srgbClr val="FFFFFF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</a:pPr>
              <a:t>8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75780" name="Text Box 2"/>
          <p:cNvSpPr txBox="1">
            <a:spLocks noChangeArrowheads="1"/>
          </p:cNvSpPr>
          <p:nvPr/>
        </p:nvSpPr>
        <p:spPr bwMode="auto">
          <a:xfrm>
            <a:off x="3886200" y="9448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lnSpc>
                <a:spcPct val="100000"/>
              </a:lnSpc>
              <a:buClrTx/>
              <a:buFontTx/>
              <a:buNone/>
            </a:pPr>
            <a:fld id="{7FEDCD84-830E-4064-849F-423D42199BBD}" type="slidenum">
              <a:rPr lang="pt-BR" sz="1200">
                <a:solidFill>
                  <a:srgbClr val="FFFFFF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</a:pPr>
              <a:t>8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75781" name="Text Box 3"/>
          <p:cNvSpPr txBox="1">
            <a:spLocks noChangeArrowheads="1"/>
          </p:cNvSpPr>
          <p:nvPr/>
        </p:nvSpPr>
        <p:spPr bwMode="auto">
          <a:xfrm>
            <a:off x="1000125" y="755650"/>
            <a:ext cx="4789488" cy="36941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5782" name="Rectangle 4"/>
          <p:cNvSpPr txBox="1">
            <a:spLocks noGrp="1" noChangeArrowheads="1"/>
          </p:cNvSpPr>
          <p:nvPr>
            <p:ph type="body"/>
          </p:nvPr>
        </p:nvSpPr>
        <p:spPr>
          <a:xfrm>
            <a:off x="914400" y="4724400"/>
            <a:ext cx="4948238" cy="44164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fld id="{D2A8FB4B-FE05-48C7-9330-818343051D5C}" type="slidenum">
              <a:rPr lang="pt-BR" sz="1200">
                <a:solidFill>
                  <a:srgbClr val="FFFFFF"/>
                </a:solidFill>
              </a:rPr>
              <a:pPr/>
              <a:t>9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76803" name="Text Box 1"/>
          <p:cNvSpPr txBox="1">
            <a:spLocks noChangeArrowheads="1"/>
          </p:cNvSpPr>
          <p:nvPr/>
        </p:nvSpPr>
        <p:spPr bwMode="auto">
          <a:xfrm>
            <a:off x="3886200" y="9448800"/>
            <a:ext cx="28908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lnSpc>
                <a:spcPct val="100000"/>
              </a:lnSpc>
              <a:buClrTx/>
              <a:buFontTx/>
              <a:buNone/>
            </a:pPr>
            <a:fld id="{AE2C3272-C149-4D52-BC66-2DC1B5985E36}" type="slidenum">
              <a:rPr lang="pt-BR" sz="1200">
                <a:solidFill>
                  <a:srgbClr val="FFFFFF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</a:pPr>
              <a:t>9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76804" name="Text Box 2"/>
          <p:cNvSpPr txBox="1">
            <a:spLocks noChangeArrowheads="1"/>
          </p:cNvSpPr>
          <p:nvPr/>
        </p:nvSpPr>
        <p:spPr bwMode="auto">
          <a:xfrm>
            <a:off x="3886200" y="9448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r">
              <a:lnSpc>
                <a:spcPct val="100000"/>
              </a:lnSpc>
              <a:buClrTx/>
              <a:buFontTx/>
              <a:buNone/>
            </a:pPr>
            <a:fld id="{A9666F20-76E8-433E-B76C-D75089268AE2}" type="slidenum">
              <a:rPr lang="pt-BR" sz="1200">
                <a:solidFill>
                  <a:srgbClr val="FFFFFF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</a:pPr>
              <a:t>9</a:t>
            </a:fld>
            <a:endParaRPr lang="pt-BR" sz="1200">
              <a:solidFill>
                <a:srgbClr val="FFFFFF"/>
              </a:solidFill>
            </a:endParaRPr>
          </a:p>
        </p:txBody>
      </p:sp>
      <p:sp>
        <p:nvSpPr>
          <p:cNvPr id="76805" name="Text Box 3"/>
          <p:cNvSpPr txBox="1">
            <a:spLocks noChangeArrowheads="1"/>
          </p:cNvSpPr>
          <p:nvPr/>
        </p:nvSpPr>
        <p:spPr bwMode="auto">
          <a:xfrm>
            <a:off x="1000125" y="755650"/>
            <a:ext cx="4789488" cy="36941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6806" name="Rectangle 4"/>
          <p:cNvSpPr txBox="1">
            <a:spLocks noGrp="1" noChangeArrowheads="1"/>
          </p:cNvSpPr>
          <p:nvPr>
            <p:ph type="body"/>
          </p:nvPr>
        </p:nvSpPr>
        <p:spPr>
          <a:xfrm>
            <a:off x="914400" y="4724400"/>
            <a:ext cx="4948238" cy="44164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423F21-F9BC-4866-A5DC-B959F80B28B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234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1D24CA-72BA-483F-BE6A-750B29435D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1095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7813" y="404813"/>
            <a:ext cx="2055812" cy="57150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404813"/>
            <a:ext cx="6018213" cy="57150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3BAFC-4494-455E-9C95-1EED7594D79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688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AF3D65-71F7-4870-A5D6-A5B2B19B52E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0197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13535-F1FD-471C-AC7F-0FE95C48AA4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6578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19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5425" cy="4519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0B5211-6065-4375-9036-F96C768221F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143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18FA3-3309-4198-BABB-85F647FD142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4414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35363-AB70-4B2B-AC92-0A38FBADD79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1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A01F8D-8CF5-40F6-9157-9300DE3C7B7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9467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7A82D-4B30-414B-BCF3-0364057E27F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8745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FC16CD-1E8A-4C72-A6EB-5BAC315E13F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7400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8788" y="404813"/>
            <a:ext cx="8224837" cy="1433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do título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3250" cy="451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da estrutura de tópicos</a:t>
            </a:r>
          </a:p>
          <a:p>
            <a:pPr lvl="1"/>
            <a:r>
              <a:rPr lang="en-GB" smtClean="0"/>
              <a:t>2º Nível da estrutura de tópicos</a:t>
            </a:r>
          </a:p>
          <a:p>
            <a:pPr lvl="2"/>
            <a:r>
              <a:rPr lang="en-GB" smtClean="0"/>
              <a:t>3º Nível da estrutura de tópicos</a:t>
            </a:r>
          </a:p>
          <a:p>
            <a:pPr lvl="3"/>
            <a:r>
              <a:rPr lang="en-GB" smtClean="0"/>
              <a:t>4º Nível da estrutura de tópicos</a:t>
            </a:r>
          </a:p>
          <a:p>
            <a:pPr lvl="4"/>
            <a:r>
              <a:rPr lang="en-GB" smtClean="0"/>
              <a:t>5º Nível da estrutura de tópicos</a:t>
            </a:r>
          </a:p>
          <a:p>
            <a:pPr lvl="4"/>
            <a:r>
              <a:rPr lang="en-GB" smtClean="0"/>
              <a:t>6º Nível da estrutura de tópicos</a:t>
            </a:r>
          </a:p>
          <a:p>
            <a:pPr lvl="4"/>
            <a:r>
              <a:rPr lang="en-GB" smtClean="0"/>
              <a:t>7º Nível da estrutura de tópicos</a:t>
            </a:r>
          </a:p>
          <a:p>
            <a:pPr lvl="4"/>
            <a:r>
              <a:rPr lang="en-GB" smtClean="0"/>
              <a:t>8º Nível da estrutura de tópicos</a:t>
            </a:r>
          </a:p>
          <a:p>
            <a:pPr lvl="4"/>
            <a:r>
              <a:rPr lang="en-GB" smtClean="0"/>
              <a:t>9º Nível da estrutura de tópicos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457200" y="6351588"/>
            <a:ext cx="2128838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1588"/>
            <a:ext cx="212725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1607E43-657C-424E-9F04-07A998CC583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031" name="Rectangle 6"/>
          <p:cNvSpPr>
            <a:spLocks noChangeArrowheads="1"/>
          </p:cNvSpPr>
          <p:nvPr/>
        </p:nvSpPr>
        <p:spPr bwMode="auto">
          <a:xfrm>
            <a:off x="5651500" y="476250"/>
            <a:ext cx="3457575" cy="2159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itchFamily="32" charset="0"/>
          <a:ea typeface="SimSun" charset="-122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itchFamily="32" charset="0"/>
          <a:ea typeface="SimSun" charset="-122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itchFamily="32" charset="0"/>
          <a:ea typeface="SimSun" charset="-122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itchFamily="32" charset="0"/>
          <a:ea typeface="SimSun" charset="-122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itchFamily="32" charset="0"/>
          <a:ea typeface="SimSun" charset="-122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itchFamily="32" charset="0"/>
          <a:ea typeface="SimSun" charset="-122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itchFamily="32" charset="0"/>
          <a:ea typeface="SimSun" charset="-122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itchFamily="32" charset="0"/>
          <a:ea typeface="SimSun" charset="-122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685800" y="1556792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ctr" eaLnBrk="1" hangingPunct="1">
              <a:lnSpc>
                <a:spcPct val="100000"/>
              </a:lnSpc>
              <a:buClrTx/>
              <a:buFontTx/>
              <a:buNone/>
            </a:pPr>
            <a:r>
              <a:rPr lang="pt-BR" sz="4000" dirty="0">
                <a:solidFill>
                  <a:srgbClr val="000000"/>
                </a:solidFill>
                <a:latin typeface="Calibri" pitchFamily="32" charset="0"/>
              </a:rPr>
              <a:t>Controladoria-Geral da União</a:t>
            </a:r>
          </a:p>
        </p:txBody>
      </p:sp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3419872" y="2564904"/>
            <a:ext cx="6400800" cy="206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ts val="700"/>
              </a:spcBef>
              <a:buClrTx/>
              <a:buFontTx/>
              <a:buNone/>
            </a:pPr>
            <a:r>
              <a:rPr lang="pt-BR" sz="2800" dirty="0">
                <a:solidFill>
                  <a:srgbClr val="006699"/>
                </a:solidFill>
                <a:latin typeface="Humnst777 Blk BT" charset="0"/>
              </a:rPr>
              <a:t> </a:t>
            </a:r>
            <a:endParaRPr lang="pt-BR" sz="2800" dirty="0" smtClean="0">
              <a:solidFill>
                <a:srgbClr val="006699"/>
              </a:solidFill>
              <a:latin typeface="Humnst777 Blk BT" charset="0"/>
            </a:endParaRPr>
          </a:p>
          <a:p>
            <a:pPr algn="ctr" eaLnBrk="1" hangingPunct="1">
              <a:lnSpc>
                <a:spcPct val="80000"/>
              </a:lnSpc>
              <a:spcBef>
                <a:spcPts val="700"/>
              </a:spcBef>
              <a:buClrTx/>
              <a:buFontTx/>
              <a:buNone/>
            </a:pPr>
            <a:endParaRPr lang="pt-BR" sz="2800" dirty="0">
              <a:solidFill>
                <a:srgbClr val="006699"/>
              </a:solidFill>
              <a:latin typeface="Humnst777 Blk BT" charset="0"/>
            </a:endParaRPr>
          </a:p>
          <a:p>
            <a:pPr algn="ctr" eaLnBrk="1" hangingPunct="1">
              <a:lnSpc>
                <a:spcPct val="80000"/>
              </a:lnSpc>
              <a:spcBef>
                <a:spcPts val="700"/>
              </a:spcBef>
              <a:buClrTx/>
              <a:buFontTx/>
              <a:buNone/>
            </a:pPr>
            <a:endParaRPr lang="pt-BR" sz="2800" dirty="0">
              <a:solidFill>
                <a:srgbClr val="006699"/>
              </a:solidFill>
              <a:latin typeface="Humnst777 Blk BT" charset="0"/>
            </a:endParaRPr>
          </a:p>
          <a:p>
            <a:pPr algn="ctr" eaLnBrk="1" hangingPunct="1">
              <a:lnSpc>
                <a:spcPct val="80000"/>
              </a:lnSpc>
              <a:spcBef>
                <a:spcPts val="700"/>
              </a:spcBef>
              <a:buClrTx/>
              <a:buFontTx/>
              <a:buNone/>
            </a:pPr>
            <a:endParaRPr lang="pt-BR" sz="2800" dirty="0">
              <a:solidFill>
                <a:srgbClr val="006699"/>
              </a:solidFill>
              <a:latin typeface="Humnst777 Blk BT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ChangeArrowheads="1"/>
          </p:cNvSpPr>
          <p:nvPr/>
        </p:nvSpPr>
        <p:spPr bwMode="auto">
          <a:xfrm>
            <a:off x="1258888" y="765175"/>
            <a:ext cx="7200900" cy="1068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ctr"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200" b="1">
                <a:solidFill>
                  <a:srgbClr val="215968"/>
                </a:solidFill>
                <a:latin typeface="Arial" charset="0"/>
                <a:cs typeface="Arial" charset="0"/>
              </a:rPr>
              <a:t>Programa</a:t>
            </a:r>
            <a:r>
              <a:rPr lang="en-GB" sz="3200" b="1">
                <a:solidFill>
                  <a:srgbClr val="215968"/>
                </a:solidFill>
                <a:latin typeface="Arial" charset="0"/>
                <a:cs typeface="Arial" charset="0"/>
              </a:rPr>
              <a:t> </a:t>
            </a:r>
            <a:r>
              <a:rPr lang="pt-BR" sz="3200" b="1">
                <a:solidFill>
                  <a:srgbClr val="215968"/>
                </a:solidFill>
                <a:latin typeface="Arial" charset="0"/>
                <a:cs typeface="Arial" charset="0"/>
              </a:rPr>
              <a:t>de Erradicação do Trabalho Infantil -  PETI</a:t>
            </a:r>
          </a:p>
        </p:txBody>
      </p:sp>
      <p:pic>
        <p:nvPicPr>
          <p:cNvPr id="1126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2565400"/>
            <a:ext cx="7221537" cy="382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ChangeArrowheads="1"/>
          </p:cNvSpPr>
          <p:nvPr/>
        </p:nvSpPr>
        <p:spPr bwMode="auto">
          <a:xfrm>
            <a:off x="1362075" y="1587500"/>
            <a:ext cx="3209925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2291" name="Rectangle 2"/>
          <p:cNvSpPr>
            <a:spLocks noChangeArrowheads="1"/>
          </p:cNvSpPr>
          <p:nvPr/>
        </p:nvSpPr>
        <p:spPr bwMode="auto">
          <a:xfrm>
            <a:off x="1362075" y="1587500"/>
            <a:ext cx="3209925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2292" name="Rectangle 3"/>
          <p:cNvSpPr>
            <a:spLocks noChangeArrowheads="1"/>
          </p:cNvSpPr>
          <p:nvPr/>
        </p:nvSpPr>
        <p:spPr bwMode="auto">
          <a:xfrm>
            <a:off x="1362075" y="1587500"/>
            <a:ext cx="3209925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2293" name="Rectangle 4"/>
          <p:cNvSpPr>
            <a:spLocks noChangeArrowheads="1"/>
          </p:cNvSpPr>
          <p:nvPr/>
        </p:nvSpPr>
        <p:spPr bwMode="auto">
          <a:xfrm>
            <a:off x="1362075" y="1587500"/>
            <a:ext cx="3209925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2294" name="Rectangle 5"/>
          <p:cNvSpPr>
            <a:spLocks noChangeArrowheads="1"/>
          </p:cNvSpPr>
          <p:nvPr/>
        </p:nvSpPr>
        <p:spPr bwMode="auto">
          <a:xfrm>
            <a:off x="971550" y="765175"/>
            <a:ext cx="7200900" cy="1068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ctr"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200" b="1">
                <a:solidFill>
                  <a:srgbClr val="215968"/>
                </a:solidFill>
                <a:latin typeface="Arial" charset="0"/>
                <a:cs typeface="Arial" charset="0"/>
              </a:rPr>
              <a:t>Expansão e Melhoria da Rede Escolar Estadual do Ensino Médio</a:t>
            </a:r>
          </a:p>
        </p:txBody>
      </p:sp>
      <p:pic>
        <p:nvPicPr>
          <p:cNvPr id="12295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2420938"/>
            <a:ext cx="3716337" cy="3906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296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420938"/>
            <a:ext cx="4211638" cy="3906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ChangeArrowheads="1"/>
          </p:cNvSpPr>
          <p:nvPr/>
        </p:nvSpPr>
        <p:spPr bwMode="auto">
          <a:xfrm>
            <a:off x="1362075" y="1587500"/>
            <a:ext cx="3209925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1362075" y="1587500"/>
            <a:ext cx="3209925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1362075" y="1587500"/>
            <a:ext cx="3209925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3317" name="Rectangle 4"/>
          <p:cNvSpPr>
            <a:spLocks noChangeArrowheads="1"/>
          </p:cNvSpPr>
          <p:nvPr/>
        </p:nvSpPr>
        <p:spPr bwMode="auto">
          <a:xfrm>
            <a:off x="1362075" y="1587500"/>
            <a:ext cx="3209925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3318" name="Rectangle 5"/>
          <p:cNvSpPr>
            <a:spLocks noChangeArrowheads="1"/>
          </p:cNvSpPr>
          <p:nvPr/>
        </p:nvSpPr>
        <p:spPr bwMode="auto">
          <a:xfrm>
            <a:off x="1712913" y="2400300"/>
            <a:ext cx="276225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3319" name="Rectangle 6"/>
          <p:cNvSpPr>
            <a:spLocks noChangeArrowheads="1"/>
          </p:cNvSpPr>
          <p:nvPr/>
        </p:nvSpPr>
        <p:spPr bwMode="auto">
          <a:xfrm>
            <a:off x="1712913" y="2400300"/>
            <a:ext cx="276225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3320" name="Rectangle 7"/>
          <p:cNvSpPr>
            <a:spLocks noChangeArrowheads="1"/>
          </p:cNvSpPr>
          <p:nvPr/>
        </p:nvSpPr>
        <p:spPr bwMode="auto">
          <a:xfrm>
            <a:off x="1712913" y="2343150"/>
            <a:ext cx="277495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3321" name="Rectangle 8"/>
          <p:cNvSpPr>
            <a:spLocks noChangeArrowheads="1"/>
          </p:cNvSpPr>
          <p:nvPr/>
        </p:nvSpPr>
        <p:spPr bwMode="auto">
          <a:xfrm>
            <a:off x="1712913" y="2343150"/>
            <a:ext cx="277495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pic>
        <p:nvPicPr>
          <p:cNvPr id="13322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763" y="2320925"/>
            <a:ext cx="4038600" cy="397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3323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2332038"/>
            <a:ext cx="4211637" cy="3967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324" name="Rectangle 11"/>
          <p:cNvSpPr>
            <a:spLocks noChangeArrowheads="1"/>
          </p:cNvSpPr>
          <p:nvPr/>
        </p:nvSpPr>
        <p:spPr bwMode="auto">
          <a:xfrm>
            <a:off x="900113" y="1049338"/>
            <a:ext cx="72009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ctr"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b="1">
                <a:solidFill>
                  <a:srgbClr val="215968"/>
                </a:solidFill>
                <a:latin typeface="Arial" charset="0"/>
                <a:cs typeface="Arial" charset="0"/>
              </a:rPr>
              <a:t>Transporte Escolar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ChangeArrowheads="1"/>
          </p:cNvSpPr>
          <p:nvPr/>
        </p:nvSpPr>
        <p:spPr bwMode="auto">
          <a:xfrm>
            <a:off x="152400" y="6423025"/>
            <a:ext cx="254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b="1">
                <a:solidFill>
                  <a:srgbClr val="FFFFFF"/>
                </a:solidFill>
                <a:latin typeface="Arial" charset="0"/>
              </a:rPr>
              <a:t>46</a:t>
            </a:r>
          </a:p>
        </p:txBody>
      </p:sp>
      <p:sp>
        <p:nvSpPr>
          <p:cNvPr id="14339" name="Rectangle 2"/>
          <p:cNvSpPr>
            <a:spLocks noChangeArrowheads="1"/>
          </p:cNvSpPr>
          <p:nvPr/>
        </p:nvSpPr>
        <p:spPr bwMode="auto">
          <a:xfrm>
            <a:off x="2854325" y="1139825"/>
            <a:ext cx="3703638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200" b="1">
                <a:solidFill>
                  <a:srgbClr val="215968"/>
                </a:solidFill>
                <a:latin typeface="Arial" charset="0"/>
              </a:rPr>
              <a:t>Transporte Escolar</a:t>
            </a:r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1362075" y="1587500"/>
            <a:ext cx="3209925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1362075" y="1587500"/>
            <a:ext cx="3209925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4342" name="Rectangle 5"/>
          <p:cNvSpPr>
            <a:spLocks noChangeArrowheads="1"/>
          </p:cNvSpPr>
          <p:nvPr/>
        </p:nvSpPr>
        <p:spPr bwMode="auto">
          <a:xfrm>
            <a:off x="1362075" y="1587500"/>
            <a:ext cx="3209925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4343" name="Rectangle 6"/>
          <p:cNvSpPr>
            <a:spLocks noChangeArrowheads="1"/>
          </p:cNvSpPr>
          <p:nvPr/>
        </p:nvSpPr>
        <p:spPr bwMode="auto">
          <a:xfrm>
            <a:off x="1362075" y="1587500"/>
            <a:ext cx="3209925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4344" name="Rectangle 7"/>
          <p:cNvSpPr>
            <a:spLocks noChangeArrowheads="1"/>
          </p:cNvSpPr>
          <p:nvPr/>
        </p:nvSpPr>
        <p:spPr bwMode="auto">
          <a:xfrm>
            <a:off x="1712913" y="2400300"/>
            <a:ext cx="276225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4345" name="Rectangle 8"/>
          <p:cNvSpPr>
            <a:spLocks noChangeArrowheads="1"/>
          </p:cNvSpPr>
          <p:nvPr/>
        </p:nvSpPr>
        <p:spPr bwMode="auto">
          <a:xfrm>
            <a:off x="1712913" y="2400300"/>
            <a:ext cx="276225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4346" name="Rectangle 9"/>
          <p:cNvSpPr>
            <a:spLocks noChangeArrowheads="1"/>
          </p:cNvSpPr>
          <p:nvPr/>
        </p:nvSpPr>
        <p:spPr bwMode="auto">
          <a:xfrm>
            <a:off x="1712913" y="2343150"/>
            <a:ext cx="277495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4347" name="Rectangle 10"/>
          <p:cNvSpPr>
            <a:spLocks noChangeArrowheads="1"/>
          </p:cNvSpPr>
          <p:nvPr/>
        </p:nvSpPr>
        <p:spPr bwMode="auto">
          <a:xfrm>
            <a:off x="1712913" y="2343150"/>
            <a:ext cx="277495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4348" name="Rectangle 11"/>
          <p:cNvSpPr>
            <a:spLocks noChangeArrowheads="1"/>
          </p:cNvSpPr>
          <p:nvPr/>
        </p:nvSpPr>
        <p:spPr bwMode="auto">
          <a:xfrm>
            <a:off x="1712913" y="2400300"/>
            <a:ext cx="276225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4349" name="Rectangle 12"/>
          <p:cNvSpPr>
            <a:spLocks noChangeArrowheads="1"/>
          </p:cNvSpPr>
          <p:nvPr/>
        </p:nvSpPr>
        <p:spPr bwMode="auto">
          <a:xfrm>
            <a:off x="1712913" y="2400300"/>
            <a:ext cx="276225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4350" name="Rectangle 13"/>
          <p:cNvSpPr>
            <a:spLocks noChangeArrowheads="1"/>
          </p:cNvSpPr>
          <p:nvPr/>
        </p:nvSpPr>
        <p:spPr bwMode="auto">
          <a:xfrm>
            <a:off x="1712913" y="2400300"/>
            <a:ext cx="276225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4351" name="Rectangle 14"/>
          <p:cNvSpPr>
            <a:spLocks noChangeArrowheads="1"/>
          </p:cNvSpPr>
          <p:nvPr/>
        </p:nvSpPr>
        <p:spPr bwMode="auto">
          <a:xfrm>
            <a:off x="1712913" y="2400300"/>
            <a:ext cx="276225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4352" name="Rectangle 15"/>
          <p:cNvSpPr>
            <a:spLocks noChangeArrowheads="1"/>
          </p:cNvSpPr>
          <p:nvPr/>
        </p:nvSpPr>
        <p:spPr bwMode="auto">
          <a:xfrm>
            <a:off x="1712913" y="2343150"/>
            <a:ext cx="277495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4353" name="Rectangle 16"/>
          <p:cNvSpPr>
            <a:spLocks noChangeArrowheads="1"/>
          </p:cNvSpPr>
          <p:nvPr/>
        </p:nvSpPr>
        <p:spPr bwMode="auto">
          <a:xfrm>
            <a:off x="1712913" y="2343150"/>
            <a:ext cx="277495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pic>
        <p:nvPicPr>
          <p:cNvPr id="14354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773363"/>
            <a:ext cx="3859212" cy="355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4355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2852738"/>
            <a:ext cx="3624262" cy="346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055813"/>
            <a:ext cx="6248400" cy="367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250825" y="908050"/>
            <a:ext cx="8945563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algn="ctr">
              <a:lnSpc>
                <a:spcPct val="8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b="1">
                <a:solidFill>
                  <a:srgbClr val="215968"/>
                </a:solidFill>
                <a:latin typeface="Arial" charset="0"/>
              </a:rPr>
              <a:t>Módulo Sanitário</a:t>
            </a:r>
          </a:p>
          <a:p>
            <a:pPr algn="ctr">
              <a:lnSpc>
                <a:spcPct val="8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b="1">
                <a:solidFill>
                  <a:srgbClr val="215968"/>
                </a:solidFill>
                <a:latin typeface="Arial" charset="0"/>
              </a:rPr>
              <a:t> com  2 anos de construção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292350"/>
            <a:ext cx="632460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6387" name="Rectangle 2"/>
          <p:cNvSpPr>
            <a:spLocks noChangeArrowheads="1"/>
          </p:cNvSpPr>
          <p:nvPr/>
        </p:nvSpPr>
        <p:spPr bwMode="auto">
          <a:xfrm>
            <a:off x="468313" y="877888"/>
            <a:ext cx="8943975" cy="1243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algn="ctr">
              <a:lnSpc>
                <a:spcPct val="8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b="1">
                <a:solidFill>
                  <a:srgbClr val="215968"/>
                </a:solidFill>
                <a:latin typeface="Arial" charset="0"/>
              </a:rPr>
              <a:t>CV P/ ABASTECIMENTO D´ÁGUA</a:t>
            </a:r>
          </a:p>
          <a:p>
            <a:pPr algn="ctr">
              <a:lnSpc>
                <a:spcPct val="8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b="1">
                <a:solidFill>
                  <a:srgbClr val="215968"/>
                </a:solidFill>
                <a:latin typeface="Arial" charset="0"/>
              </a:rPr>
              <a:t>R$ 510.000,00 - Captação ao lado de uma pocilga</a:t>
            </a:r>
            <a:r>
              <a:rPr lang="en-GB" sz="2800" b="1">
                <a:solidFill>
                  <a:srgbClr val="215968"/>
                </a:solidFill>
                <a:latin typeface="Arial" charset="0"/>
              </a:rPr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1"/>
          <p:cNvSpPr txBox="1">
            <a:spLocks noChangeArrowheads="1"/>
          </p:cNvSpPr>
          <p:nvPr/>
        </p:nvSpPr>
        <p:spPr bwMode="auto">
          <a:xfrm>
            <a:off x="34925" y="1306513"/>
            <a:ext cx="9144000" cy="2910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</a:pPr>
            <a:r>
              <a:rPr lang="en-GB" sz="2200" b="1" dirty="0">
                <a:solidFill>
                  <a:srgbClr val="215968"/>
                </a:solidFill>
                <a:latin typeface="Arial" charset="0"/>
              </a:rPr>
              <a:t>CONTROLADORIA-REGIONAL DA UNIÃO EM PERNAMBUCO</a:t>
            </a:r>
          </a:p>
          <a:p>
            <a:pPr algn="ctr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</a:pPr>
            <a:r>
              <a:rPr lang="en-GB" sz="2200" b="1" dirty="0">
                <a:solidFill>
                  <a:srgbClr val="215968"/>
                </a:solidFill>
                <a:latin typeface="Arial" charset="0"/>
              </a:rPr>
              <a:t>NÚCLEO DE AÇÕES DE PREVENÇÃO</a:t>
            </a:r>
          </a:p>
          <a:p>
            <a:pPr algn="ctr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</a:pPr>
            <a:r>
              <a:rPr lang="en-GB" sz="3600" b="1" dirty="0" err="1">
                <a:solidFill>
                  <a:srgbClr val="0070C0"/>
                </a:solidFill>
                <a:latin typeface="Arial" charset="0"/>
              </a:rPr>
              <a:t>Abelardo</a:t>
            </a:r>
            <a:r>
              <a:rPr lang="en-GB" sz="3600" b="1" dirty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GB" sz="3600" b="1" dirty="0" smtClean="0">
                <a:solidFill>
                  <a:srgbClr val="0070C0"/>
                </a:solidFill>
                <a:latin typeface="Arial" charset="0"/>
              </a:rPr>
              <a:t>Lopes</a:t>
            </a:r>
          </a:p>
          <a:p>
            <a:pPr algn="ctr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</a:pPr>
            <a:r>
              <a:rPr lang="en-GB" sz="3600" smtClean="0">
                <a:solidFill>
                  <a:srgbClr val="0070C0"/>
                </a:solidFill>
                <a:latin typeface="Arial" charset="0"/>
                <a:cs typeface="Arial Unicode MS" pitchFamily="32" charset="0"/>
              </a:rPr>
              <a:t>e</a:t>
            </a:r>
            <a:r>
              <a:rPr lang="en-GB" smtClean="0">
                <a:solidFill>
                  <a:srgbClr val="0070C0"/>
                </a:solidFill>
                <a:latin typeface="Arial" charset="0"/>
                <a:cs typeface="Arial Unicode MS" pitchFamily="32" charset="0"/>
              </a:rPr>
              <a:t>-mail</a:t>
            </a:r>
            <a:r>
              <a:rPr lang="en-GB">
                <a:solidFill>
                  <a:srgbClr val="0070C0"/>
                </a:solidFill>
                <a:latin typeface="Arial" charset="0"/>
                <a:cs typeface="Arial Unicode MS" pitchFamily="32" charset="0"/>
              </a:rPr>
              <a:t>: </a:t>
            </a:r>
            <a:r>
              <a:rPr lang="en-GB" smtClean="0">
                <a:solidFill>
                  <a:srgbClr val="0070C0"/>
                </a:solidFill>
                <a:latin typeface="Arial" charset="0"/>
                <a:cs typeface="Arial Unicode MS" pitchFamily="32" charset="0"/>
              </a:rPr>
              <a:t>abelardo-jorge.lopes@cgu.gov.br</a:t>
            </a:r>
            <a:endParaRPr lang="en-GB" dirty="0">
              <a:solidFill>
                <a:srgbClr val="0070C0"/>
              </a:solidFill>
              <a:latin typeface="Arial" charset="0"/>
              <a:cs typeface="Arial Unicode MS" pitchFamily="32" charset="0"/>
            </a:endParaRPr>
          </a:p>
          <a:p>
            <a:pPr algn="ctr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</a:pPr>
            <a:r>
              <a:rPr lang="en-GB" dirty="0" err="1">
                <a:solidFill>
                  <a:srgbClr val="0070C0"/>
                </a:solidFill>
                <a:latin typeface="Arial" charset="0"/>
              </a:rPr>
              <a:t>Telefone</a:t>
            </a:r>
            <a:r>
              <a:rPr lang="en-GB" dirty="0">
                <a:solidFill>
                  <a:srgbClr val="0070C0"/>
                </a:solidFill>
                <a:latin typeface="Arial" charset="0"/>
              </a:rPr>
              <a:t>: (81) 2138.0207 / 2138.0202</a:t>
            </a:r>
          </a:p>
        </p:txBody>
      </p:sp>
      <p:sp>
        <p:nvSpPr>
          <p:cNvPr id="66563" name="Text Box 2"/>
          <p:cNvSpPr txBox="1">
            <a:spLocks noChangeArrowheads="1"/>
          </p:cNvSpPr>
          <p:nvPr/>
        </p:nvSpPr>
        <p:spPr bwMode="auto">
          <a:xfrm>
            <a:off x="898525" y="5373688"/>
            <a:ext cx="7777163" cy="979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</a:pPr>
            <a:r>
              <a:rPr lang="en-GB" b="1">
                <a:solidFill>
                  <a:srgbClr val="0070C0"/>
                </a:solidFill>
                <a:latin typeface="Arial" charset="0"/>
              </a:rPr>
              <a:t>Visite o Portal da Transparência:</a:t>
            </a:r>
          </a:p>
          <a:p>
            <a:pPr algn="ctr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</a:pPr>
            <a:r>
              <a:rPr lang="en-GB" b="1">
                <a:solidFill>
                  <a:srgbClr val="0070C0"/>
                </a:solidFill>
                <a:latin typeface="Arial" charset="0"/>
              </a:rPr>
              <a:t>www.portaldatransparencia.gov.br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250825" y="1844675"/>
            <a:ext cx="8642350" cy="2901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ctr" eaLnBrk="1" hangingPunct="1">
              <a:lnSpc>
                <a:spcPct val="95000"/>
              </a:lnSpc>
              <a:buClrTx/>
              <a:buFontTx/>
              <a:buNone/>
            </a:pPr>
            <a:endParaRPr lang="pt-BR" sz="3200" b="1" dirty="0" smtClean="0">
              <a:solidFill>
                <a:srgbClr val="0070C0"/>
              </a:solidFill>
              <a:latin typeface="Tahoma" pitchFamily="32" charset="0"/>
              <a:cs typeface="Tahoma" pitchFamily="32" charset="0"/>
            </a:endParaRPr>
          </a:p>
          <a:p>
            <a:pPr algn="ctr" eaLnBrk="1" hangingPunct="1">
              <a:lnSpc>
                <a:spcPct val="95000"/>
              </a:lnSpc>
              <a:buClrTx/>
              <a:buFontTx/>
              <a:buNone/>
            </a:pPr>
            <a:r>
              <a:rPr lang="pt-BR" sz="3200" b="1" dirty="0" smtClean="0">
                <a:solidFill>
                  <a:srgbClr val="0070C0"/>
                </a:solidFill>
                <a:latin typeface="Tahoma" pitchFamily="32" charset="0"/>
                <a:cs typeface="Tahoma" pitchFamily="32" charset="0"/>
              </a:rPr>
              <a:t>Estimativas </a:t>
            </a:r>
            <a:r>
              <a:rPr lang="pt-BR" sz="3200" b="1" dirty="0">
                <a:solidFill>
                  <a:srgbClr val="0070C0"/>
                </a:solidFill>
                <a:latin typeface="Tahoma" pitchFamily="32" charset="0"/>
                <a:cs typeface="Tahoma" pitchFamily="32" charset="0"/>
              </a:rPr>
              <a:t>indicam que a corrupção reduz o PIB brasileiro em até 2,3% desviando, em valores atuais, cerca de R$ </a:t>
            </a:r>
            <a:r>
              <a:rPr lang="pt-BR" sz="3200" b="1" dirty="0" smtClean="0">
                <a:solidFill>
                  <a:srgbClr val="0070C0"/>
                </a:solidFill>
                <a:latin typeface="Tahoma" pitchFamily="32" charset="0"/>
                <a:cs typeface="Tahoma" pitchFamily="32" charset="0"/>
              </a:rPr>
              <a:t>200 </a:t>
            </a:r>
            <a:r>
              <a:rPr lang="pt-BR" sz="3200" b="1" dirty="0">
                <a:solidFill>
                  <a:srgbClr val="0070C0"/>
                </a:solidFill>
                <a:latin typeface="Tahoma" pitchFamily="32" charset="0"/>
                <a:cs typeface="Tahoma" pitchFamily="32" charset="0"/>
              </a:rPr>
              <a:t>bilhões da economia brasileira todo ano. </a:t>
            </a:r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250825" y="765175"/>
            <a:ext cx="86423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ctr">
              <a:buClrTx/>
              <a:buFontTx/>
              <a:buNone/>
            </a:pPr>
            <a:r>
              <a:rPr lang="en-GB" sz="3400" b="1">
                <a:solidFill>
                  <a:srgbClr val="215968"/>
                </a:solidFill>
                <a:latin typeface="Tahoma" pitchFamily="32" charset="0"/>
              </a:rPr>
              <a:t>Corrupção grave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250825" y="1844675"/>
            <a:ext cx="8642350" cy="3295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ctr" eaLnBrk="1" hangingPunct="1">
              <a:lnSpc>
                <a:spcPct val="130000"/>
              </a:lnSpc>
              <a:spcBef>
                <a:spcPts val="1300"/>
              </a:spcBef>
              <a:buClrTx/>
              <a:buFontTx/>
              <a:buNone/>
            </a:pPr>
            <a:r>
              <a:rPr lang="pt-BR" sz="3200" b="1" dirty="0">
                <a:solidFill>
                  <a:srgbClr val="0070C0"/>
                </a:solidFill>
                <a:latin typeface="Tahoma" pitchFamily="32" charset="0"/>
              </a:rPr>
              <a:t>Segundo a CGU, 03 em 04 Prefeituras fiscalizadas (75%) apresentam irregularidades graves e médias, evidenciando a existência de indícios de desvios de recursos públicos </a:t>
            </a:r>
            <a:r>
              <a:rPr lang="pt-BR" sz="3200" b="1" dirty="0" smtClean="0">
                <a:solidFill>
                  <a:srgbClr val="0070C0"/>
                </a:solidFill>
                <a:latin typeface="Tahoma" pitchFamily="32" charset="0"/>
              </a:rPr>
              <a:t>federais. </a:t>
            </a:r>
            <a:endParaRPr lang="pt-BR" sz="3200" b="1" dirty="0">
              <a:solidFill>
                <a:srgbClr val="0070C0"/>
              </a:solidFill>
              <a:latin typeface="Tahoma" pitchFamily="32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250825" y="765175"/>
            <a:ext cx="86423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ctr">
              <a:buClrTx/>
              <a:buFontTx/>
              <a:buNone/>
            </a:pPr>
            <a:r>
              <a:rPr lang="pt-BR" sz="3400" b="1">
                <a:solidFill>
                  <a:srgbClr val="215968"/>
                </a:solidFill>
                <a:latin typeface="Tahoma" pitchFamily="32" charset="0"/>
              </a:rPr>
              <a:t>Corrupção sistêmica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250825" y="1412875"/>
            <a:ext cx="8642350" cy="438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ts val="1300"/>
              </a:spcBef>
              <a:buClrTx/>
              <a:buFontTx/>
              <a:buNone/>
            </a:pPr>
            <a:r>
              <a:rPr lang="en-GB" b="1">
                <a:solidFill>
                  <a:srgbClr val="0070C0"/>
                </a:solidFill>
                <a:latin typeface="Tahoma" pitchFamily="32" charset="0"/>
              </a:rPr>
              <a:t>IBOPE (2006):</a:t>
            </a:r>
          </a:p>
          <a:p>
            <a:pPr eaLnBrk="1" hangingPunct="1">
              <a:lnSpc>
                <a:spcPct val="130000"/>
              </a:lnSpc>
              <a:spcBef>
                <a:spcPts val="1300"/>
              </a:spcBef>
              <a:buClrTx/>
              <a:buFontTx/>
              <a:buNone/>
            </a:pPr>
            <a:r>
              <a:rPr lang="en-GB" b="1">
                <a:solidFill>
                  <a:srgbClr val="0070C0"/>
                </a:solidFill>
                <a:latin typeface="Tahoma" pitchFamily="32" charset="0"/>
              </a:rPr>
              <a:t>75% dos brasileiros afirmaram que cometeriam atos de corrupção se tivessem oportunidade de fazê-lo;</a:t>
            </a:r>
          </a:p>
          <a:p>
            <a:pPr eaLnBrk="1" hangingPunct="1">
              <a:lnSpc>
                <a:spcPct val="130000"/>
              </a:lnSpc>
              <a:spcBef>
                <a:spcPts val="1300"/>
              </a:spcBef>
              <a:buClrTx/>
              <a:buFontTx/>
              <a:buNone/>
            </a:pPr>
            <a:r>
              <a:rPr lang="en-GB" b="1">
                <a:solidFill>
                  <a:srgbClr val="0070C0"/>
                </a:solidFill>
                <a:latin typeface="Tahoma" pitchFamily="32" charset="0"/>
              </a:rPr>
              <a:t>59% afirmaram que, se fossem autoridades, contratariam familiares ou amigos para cargos de confiança;</a:t>
            </a:r>
          </a:p>
          <a:p>
            <a:pPr eaLnBrk="1" hangingPunct="1">
              <a:lnSpc>
                <a:spcPct val="130000"/>
              </a:lnSpc>
              <a:spcBef>
                <a:spcPts val="1300"/>
              </a:spcBef>
              <a:buClrTx/>
              <a:buFontTx/>
              <a:buNone/>
            </a:pPr>
            <a:r>
              <a:rPr lang="en-GB" b="1">
                <a:solidFill>
                  <a:srgbClr val="0070C0"/>
                </a:solidFill>
                <a:latin typeface="Tahoma" pitchFamily="32" charset="0"/>
              </a:rPr>
              <a:t>43% disseram que aproveitariam viagens oficiais para lazer próprio e dos familiares</a:t>
            </a: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250825" y="620713"/>
            <a:ext cx="86423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ctr">
              <a:buClrTx/>
              <a:buFontTx/>
              <a:buNone/>
            </a:pPr>
            <a:r>
              <a:rPr lang="en-GB" sz="3400" b="1">
                <a:solidFill>
                  <a:srgbClr val="215968"/>
                </a:solidFill>
                <a:latin typeface="Tahoma" pitchFamily="32" charset="0"/>
              </a:rPr>
              <a:t>Corrupção cultural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323850" y="1628775"/>
            <a:ext cx="8642350" cy="2865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just" eaLnBrk="1" hangingPunct="1">
              <a:lnSpc>
                <a:spcPct val="130000"/>
              </a:lnSpc>
              <a:buClrTx/>
              <a:buFontTx/>
              <a:buNone/>
            </a:pPr>
            <a:r>
              <a:rPr lang="pt-BR" sz="2800" b="1">
                <a:solidFill>
                  <a:srgbClr val="0070C0"/>
                </a:solidFill>
                <a:latin typeface="Tahoma" pitchFamily="32" charset="0"/>
              </a:rPr>
              <a:t>BRASMARKET (2006): Pesquisa apontou que para cada 4 grupos de pais que afirmaram que criariam seus filhos para serem espertos e sonegadores, 2 disseram que os criariam para serem honestos.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250825" y="620713"/>
            <a:ext cx="86423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ctr">
              <a:buClrTx/>
              <a:buFontTx/>
              <a:buNone/>
            </a:pPr>
            <a:r>
              <a:rPr lang="en-GB" sz="3400" b="1">
                <a:solidFill>
                  <a:srgbClr val="215968"/>
                </a:solidFill>
                <a:latin typeface="Tahoma" pitchFamily="32" charset="0"/>
              </a:rPr>
              <a:t>Corrupção cultural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"/>
          <p:cNvSpPr txBox="1">
            <a:spLocks noChangeArrowheads="1"/>
          </p:cNvSpPr>
          <p:nvPr/>
        </p:nvSpPr>
        <p:spPr bwMode="auto">
          <a:xfrm>
            <a:off x="4572000" y="6370638"/>
            <a:ext cx="287338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7411" name="Text Box 2"/>
          <p:cNvSpPr txBox="1">
            <a:spLocks noChangeArrowheads="1"/>
          </p:cNvSpPr>
          <p:nvPr/>
        </p:nvSpPr>
        <p:spPr bwMode="auto">
          <a:xfrm>
            <a:off x="250825" y="620713"/>
            <a:ext cx="8893175" cy="547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ctr" eaLnBrk="1" hangingPunct="1">
              <a:lnSpc>
                <a:spcPct val="93000"/>
              </a:lnSpc>
              <a:spcBef>
                <a:spcPts val="2500"/>
              </a:spcBef>
              <a:buClrTx/>
              <a:buFontTx/>
              <a:buNone/>
            </a:pPr>
            <a:r>
              <a:rPr lang="pt-BR" sz="3200" b="1">
                <a:solidFill>
                  <a:srgbClr val="215968"/>
                </a:solidFill>
                <a:latin typeface="Tahoma" pitchFamily="32" charset="0"/>
              </a:rPr>
              <a:t>CONTROLE SOCIAL</a:t>
            </a:r>
          </a:p>
        </p:txBody>
      </p:sp>
      <p:sp>
        <p:nvSpPr>
          <p:cNvPr id="17412" name="Text Box 3"/>
          <p:cNvSpPr txBox="1">
            <a:spLocks noChangeArrowheads="1"/>
          </p:cNvSpPr>
          <p:nvPr/>
        </p:nvSpPr>
        <p:spPr bwMode="auto">
          <a:xfrm>
            <a:off x="214313" y="6416675"/>
            <a:ext cx="8858250" cy="31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7164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ts val="2450"/>
              </a:spcBef>
              <a:buClrTx/>
              <a:buFontTx/>
              <a:buNone/>
            </a:pPr>
            <a:r>
              <a:rPr lang="en-GB" sz="1400" b="1">
                <a:solidFill>
                  <a:srgbClr val="0070C0"/>
                </a:solidFill>
                <a:latin typeface="Tahoma" pitchFamily="32" charset="0"/>
              </a:rPr>
              <a:t>¹ Fonte: PAIVA, Rodrigo. </a:t>
            </a:r>
            <a:r>
              <a:rPr lang="en-GB" sz="1400" b="1" i="1">
                <a:solidFill>
                  <a:srgbClr val="0070C0"/>
                </a:solidFill>
                <a:latin typeface="Tahoma" pitchFamily="32" charset="0"/>
              </a:rPr>
              <a:t>O Controle Social na Administração Pública</a:t>
            </a:r>
            <a:r>
              <a:rPr lang="en-GB" sz="1400" b="1">
                <a:solidFill>
                  <a:srgbClr val="0070C0"/>
                </a:solidFill>
                <a:latin typeface="Tahoma" pitchFamily="32" charset="0"/>
              </a:rPr>
              <a:t>. 2004</a:t>
            </a:r>
          </a:p>
        </p:txBody>
      </p:sp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250825" y="3789363"/>
            <a:ext cx="8748713" cy="2227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ts val="1750"/>
              </a:spcBef>
              <a:buClrTx/>
              <a:buFontTx/>
              <a:buNone/>
            </a:pPr>
            <a:r>
              <a:rPr lang="pt-BR" sz="2800" b="1">
                <a:solidFill>
                  <a:srgbClr val="0070C0"/>
                </a:solidFill>
                <a:latin typeface="Tahoma" pitchFamily="32" charset="0"/>
              </a:rPr>
              <a:t>É o controle feito diretamente pela sociedade, por meio de organizações não governamentais ou por organismos onde há participação do governo e da sociedade civil (Conselhos) em relação às ações do Estado.</a:t>
            </a:r>
          </a:p>
        </p:txBody>
      </p:sp>
      <p:sp>
        <p:nvSpPr>
          <p:cNvPr id="17414" name="Text Box 5"/>
          <p:cNvSpPr txBox="1">
            <a:spLocks noChangeArrowheads="1"/>
          </p:cNvSpPr>
          <p:nvPr/>
        </p:nvSpPr>
        <p:spPr bwMode="auto">
          <a:xfrm>
            <a:off x="107950" y="1611313"/>
            <a:ext cx="889317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ctr">
              <a:lnSpc>
                <a:spcPct val="100000"/>
              </a:lnSpc>
              <a:spcBef>
                <a:spcPts val="1750"/>
              </a:spcBef>
              <a:buClrTx/>
              <a:buFontTx/>
              <a:buNone/>
            </a:pPr>
            <a:r>
              <a:rPr lang="en-GB" sz="2800" b="1">
                <a:solidFill>
                  <a:srgbClr val="0070C0"/>
                </a:solidFill>
                <a:latin typeface="Tahoma" pitchFamily="32" charset="0"/>
              </a:rPr>
              <a:t>Espaço de controle da Administração Pública que ocorre com a participação da Sociedade Civil, ou seja, por pessoas e instituições que não estão vinculadas à estrutura governamental</a:t>
            </a:r>
            <a:r>
              <a:rPr lang="en-US" sz="2800" b="1">
                <a:solidFill>
                  <a:srgbClr val="0070C0"/>
                </a:solidFill>
                <a:latin typeface="Tahoma" pitchFamily="32" charset="0"/>
              </a:rPr>
              <a:t>¹</a:t>
            </a:r>
            <a:r>
              <a:rPr lang="en-GB" sz="2800" b="1">
                <a:solidFill>
                  <a:srgbClr val="0070C0"/>
                </a:solidFill>
                <a:latin typeface="Tahoma" pitchFamily="3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66082885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"/>
          <p:cNvSpPr txBox="1">
            <a:spLocks noChangeArrowheads="1"/>
          </p:cNvSpPr>
          <p:nvPr/>
        </p:nvSpPr>
        <p:spPr bwMode="auto">
          <a:xfrm>
            <a:off x="285750" y="1700213"/>
            <a:ext cx="8858250" cy="170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7164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5pPr>
            <a:lvl6pPr marL="25146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6pPr>
            <a:lvl7pPr marL="29718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7pPr>
            <a:lvl8pPr marL="34290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8pPr>
            <a:lvl9pPr marL="3886200" indent="-228600" defTabSz="449263" eaLnBrk="0" fontAlgn="base" hangingPunct="0">
              <a:lnSpc>
                <a:spcPct val="7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SimSun" charset="-122"/>
              </a:defRPr>
            </a:lvl9pPr>
          </a:lstStyle>
          <a:p>
            <a:pPr algn="ctr" eaLnBrk="1" hangingPunct="1">
              <a:lnSpc>
                <a:spcPct val="93000"/>
              </a:lnSpc>
              <a:spcBef>
                <a:spcPts val="2450"/>
              </a:spcBef>
              <a:buClrTx/>
              <a:buFontTx/>
              <a:buNone/>
            </a:pPr>
            <a:r>
              <a:rPr lang="en-GB" sz="2800" b="1">
                <a:solidFill>
                  <a:srgbClr val="0070C0"/>
                </a:solidFill>
                <a:latin typeface="Arial" charset="0"/>
              </a:rPr>
              <a:t>Cidadãos têm, muitas vezes, melhores condições de acompanhar a aplicação do dinheiro público, pois utilizam os serviços e conhecem os  problemas que acontecem no dia-a-dia.</a:t>
            </a:r>
          </a:p>
        </p:txBody>
      </p:sp>
      <p:pic>
        <p:nvPicPr>
          <p:cNvPr id="1843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3716338"/>
            <a:ext cx="1898650" cy="273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1428415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Arrowheads="1"/>
          </p:cNvSpPr>
          <p:nvPr/>
        </p:nvSpPr>
        <p:spPr bwMode="auto">
          <a:xfrm>
            <a:off x="1362075" y="1587500"/>
            <a:ext cx="3209925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1362075" y="1587500"/>
            <a:ext cx="3209925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9220" name="Rectangle 3"/>
          <p:cNvSpPr>
            <a:spLocks noChangeArrowheads="1"/>
          </p:cNvSpPr>
          <p:nvPr/>
        </p:nvSpPr>
        <p:spPr bwMode="auto">
          <a:xfrm>
            <a:off x="1362075" y="1587500"/>
            <a:ext cx="3209925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9221" name="Rectangle 4"/>
          <p:cNvSpPr>
            <a:spLocks noChangeArrowheads="1"/>
          </p:cNvSpPr>
          <p:nvPr/>
        </p:nvSpPr>
        <p:spPr bwMode="auto">
          <a:xfrm>
            <a:off x="1331913" y="1557338"/>
            <a:ext cx="3209925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9222" name="Rectangle 5"/>
          <p:cNvSpPr>
            <a:spLocks noChangeArrowheads="1"/>
          </p:cNvSpPr>
          <p:nvPr/>
        </p:nvSpPr>
        <p:spPr bwMode="auto">
          <a:xfrm>
            <a:off x="0" y="19097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pic>
        <p:nvPicPr>
          <p:cNvPr id="9223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2133600"/>
            <a:ext cx="3590925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9224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2127250"/>
            <a:ext cx="358140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225" name="Rectangle 8"/>
          <p:cNvSpPr>
            <a:spLocks noChangeArrowheads="1"/>
          </p:cNvSpPr>
          <p:nvPr/>
        </p:nvSpPr>
        <p:spPr bwMode="auto">
          <a:xfrm>
            <a:off x="1258888" y="1147763"/>
            <a:ext cx="72009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ctr"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200" b="1">
                <a:solidFill>
                  <a:srgbClr val="215968"/>
                </a:solidFill>
                <a:latin typeface="Arial" charset="0"/>
                <a:cs typeface="Arial" charset="0"/>
              </a:rPr>
              <a:t>Alimentação Escolar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ChangeArrowheads="1"/>
          </p:cNvSpPr>
          <p:nvPr/>
        </p:nvSpPr>
        <p:spPr bwMode="auto">
          <a:xfrm>
            <a:off x="1362075" y="1587500"/>
            <a:ext cx="3209925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1362075" y="1587500"/>
            <a:ext cx="3209925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0244" name="Rectangle 3"/>
          <p:cNvSpPr>
            <a:spLocks noChangeArrowheads="1"/>
          </p:cNvSpPr>
          <p:nvPr/>
        </p:nvSpPr>
        <p:spPr bwMode="auto">
          <a:xfrm>
            <a:off x="1362075" y="1587500"/>
            <a:ext cx="3209925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1362075" y="1587500"/>
            <a:ext cx="3209925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0246" name="Rectangle 5"/>
          <p:cNvSpPr>
            <a:spLocks noChangeArrowheads="1"/>
          </p:cNvSpPr>
          <p:nvPr/>
        </p:nvSpPr>
        <p:spPr bwMode="auto">
          <a:xfrm>
            <a:off x="1712913" y="2400300"/>
            <a:ext cx="276225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0247" name="Rectangle 6"/>
          <p:cNvSpPr>
            <a:spLocks noChangeArrowheads="1"/>
          </p:cNvSpPr>
          <p:nvPr/>
        </p:nvSpPr>
        <p:spPr bwMode="auto">
          <a:xfrm>
            <a:off x="1712913" y="2400300"/>
            <a:ext cx="276225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0248" name="Rectangle 7"/>
          <p:cNvSpPr>
            <a:spLocks noChangeArrowheads="1"/>
          </p:cNvSpPr>
          <p:nvPr/>
        </p:nvSpPr>
        <p:spPr bwMode="auto">
          <a:xfrm>
            <a:off x="1712913" y="2343150"/>
            <a:ext cx="277495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0249" name="Rectangle 8"/>
          <p:cNvSpPr>
            <a:spLocks noChangeArrowheads="1"/>
          </p:cNvSpPr>
          <p:nvPr/>
        </p:nvSpPr>
        <p:spPr bwMode="auto">
          <a:xfrm>
            <a:off x="1712913" y="2343150"/>
            <a:ext cx="277495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0250" name="Rectangle 9"/>
          <p:cNvSpPr>
            <a:spLocks noChangeArrowheads="1"/>
          </p:cNvSpPr>
          <p:nvPr/>
        </p:nvSpPr>
        <p:spPr bwMode="auto">
          <a:xfrm>
            <a:off x="1712913" y="2400300"/>
            <a:ext cx="276225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0251" name="Rectangle 10"/>
          <p:cNvSpPr>
            <a:spLocks noChangeArrowheads="1"/>
          </p:cNvSpPr>
          <p:nvPr/>
        </p:nvSpPr>
        <p:spPr bwMode="auto">
          <a:xfrm>
            <a:off x="1712913" y="2400300"/>
            <a:ext cx="276225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0252" name="Rectangle 11"/>
          <p:cNvSpPr>
            <a:spLocks noChangeArrowheads="1"/>
          </p:cNvSpPr>
          <p:nvPr/>
        </p:nvSpPr>
        <p:spPr bwMode="auto">
          <a:xfrm>
            <a:off x="1712913" y="2400300"/>
            <a:ext cx="276225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0253" name="Rectangle 12"/>
          <p:cNvSpPr>
            <a:spLocks noChangeArrowheads="1"/>
          </p:cNvSpPr>
          <p:nvPr/>
        </p:nvSpPr>
        <p:spPr bwMode="auto">
          <a:xfrm>
            <a:off x="1712913" y="2400300"/>
            <a:ext cx="276225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0254" name="Rectangle 13"/>
          <p:cNvSpPr>
            <a:spLocks noChangeArrowheads="1"/>
          </p:cNvSpPr>
          <p:nvPr/>
        </p:nvSpPr>
        <p:spPr bwMode="auto">
          <a:xfrm>
            <a:off x="1712913" y="2343150"/>
            <a:ext cx="277495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0255" name="Rectangle 14"/>
          <p:cNvSpPr>
            <a:spLocks noChangeArrowheads="1"/>
          </p:cNvSpPr>
          <p:nvPr/>
        </p:nvSpPr>
        <p:spPr bwMode="auto">
          <a:xfrm>
            <a:off x="1712913" y="2343150"/>
            <a:ext cx="277495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0256" name="Rectangle 15"/>
          <p:cNvSpPr>
            <a:spLocks noChangeArrowheads="1"/>
          </p:cNvSpPr>
          <p:nvPr/>
        </p:nvSpPr>
        <p:spPr bwMode="auto">
          <a:xfrm>
            <a:off x="1258888" y="1147763"/>
            <a:ext cx="72009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ctr"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b="1">
                <a:solidFill>
                  <a:srgbClr val="215968"/>
                </a:solidFill>
                <a:latin typeface="Arial" charset="0"/>
                <a:cs typeface="Arial" charset="0"/>
              </a:rPr>
              <a:t>SAÚDE – </a:t>
            </a:r>
            <a:r>
              <a:rPr lang="pt-BR" sz="3200" b="1">
                <a:solidFill>
                  <a:srgbClr val="215968"/>
                </a:solidFill>
                <a:latin typeface="Arial" charset="0"/>
                <a:cs typeface="Arial" charset="0"/>
              </a:rPr>
              <a:t>Atendimento Ambulatorial</a:t>
            </a:r>
          </a:p>
        </p:txBody>
      </p:sp>
      <p:pic>
        <p:nvPicPr>
          <p:cNvPr id="10257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0" y="2657475"/>
            <a:ext cx="7524750" cy="3651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Calibri"/>
        <a:ea typeface="SimSun"/>
        <a:cs typeface=""/>
      </a:majorFont>
      <a:minorFont>
        <a:latin typeface="Calibri"/>
        <a:ea typeface="SimSun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74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SimSun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74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SimSun" charset="-122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43001</TotalTime>
  <Words>403</Words>
  <Application>Microsoft Office PowerPoint</Application>
  <PresentationFormat>Apresentação na tela (4:3)</PresentationFormat>
  <Paragraphs>88</Paragraphs>
  <Slides>16</Slides>
  <Notes>16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sem título</dc:title>
  <dc:creator>Deolindo</dc:creator>
  <cp:lastModifiedBy>Controladoria Regional da União no Estado de PE</cp:lastModifiedBy>
  <cp:revision>117</cp:revision>
  <cp:lastPrinted>1601-01-01T00:00:00Z</cp:lastPrinted>
  <dcterms:created xsi:type="dcterms:W3CDTF">1601-01-01T00:00:00Z</dcterms:created>
  <dcterms:modified xsi:type="dcterms:W3CDTF">2016-08-23T15:18:30Z</dcterms:modified>
</cp:coreProperties>
</file>