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0080625" cy="56705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486" y="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2947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2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04031" y="225734"/>
            <a:ext cx="9072202" cy="946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395910" y="-1565197"/>
            <a:ext cx="3288444" cy="9072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ctr" rtl="0">
              <a:spcBef>
                <a:spcPts val="70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504030" y="225734"/>
            <a:ext cx="9072300" cy="9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04030" y="1326682"/>
            <a:ext cx="9072300" cy="32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330200" lvl="0" indent="-114300" algn="l" rtl="0">
              <a:spcBef>
                <a:spcPts val="70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6600" lvl="1" indent="-101600" algn="l" rtl="0">
              <a:spcBef>
                <a:spcPts val="60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7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04030" y="225734"/>
            <a:ext cx="9072300" cy="9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4030" y="225734"/>
            <a:ext cx="9072300" cy="9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7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7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7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7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7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700" b="1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700"/>
            </a:lvl4pPr>
            <a:lvl5pPr lvl="4" rtl="0">
              <a:spcBef>
                <a:spcPts val="0"/>
              </a:spcBef>
              <a:defRPr sz="1700"/>
            </a:lvl5pPr>
            <a:lvl6pPr lvl="5" rtl="0">
              <a:spcBef>
                <a:spcPts val="0"/>
              </a:spcBef>
              <a:defRPr sz="1700"/>
            </a:lvl6pPr>
            <a:lvl7pPr lvl="6" rtl="0">
              <a:spcBef>
                <a:spcPts val="0"/>
              </a:spcBef>
              <a:defRPr sz="1700"/>
            </a:lvl7pPr>
            <a:lvl8pPr lvl="7" rtl="0">
              <a:spcBef>
                <a:spcPts val="0"/>
              </a:spcBef>
              <a:defRPr sz="1700"/>
            </a:lvl8pPr>
            <a:lvl9pPr lvl="8" rtl="0">
              <a:spcBef>
                <a:spcPts val="0"/>
              </a:spcBef>
              <a:defRPr sz="17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7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7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7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7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7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700" b="1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700"/>
            </a:lvl4pPr>
            <a:lvl5pPr lvl="4" rtl="0">
              <a:spcBef>
                <a:spcPts val="0"/>
              </a:spcBef>
              <a:defRPr sz="1700"/>
            </a:lvl5pPr>
            <a:lvl6pPr lvl="5" rtl="0">
              <a:spcBef>
                <a:spcPts val="0"/>
              </a:spcBef>
              <a:defRPr sz="1700"/>
            </a:lvl6pPr>
            <a:lvl7pPr lvl="6" rtl="0">
              <a:spcBef>
                <a:spcPts val="0"/>
              </a:spcBef>
              <a:defRPr sz="1700"/>
            </a:lvl7pPr>
            <a:lvl8pPr lvl="7" rtl="0">
              <a:spcBef>
                <a:spcPts val="0"/>
              </a:spcBef>
              <a:defRPr sz="1700"/>
            </a:lvl8pPr>
            <a:lvl9pPr lvl="8" rtl="0">
              <a:spcBef>
                <a:spcPts val="0"/>
              </a:spcBef>
              <a:defRPr sz="17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04030" y="225734"/>
            <a:ext cx="9072300" cy="9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04030" y="225734"/>
            <a:ext cx="9072300" cy="9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3395934" y="-1565318"/>
            <a:ext cx="3288299" cy="907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330200" lvl="0" indent="-114300" algn="l" rtl="0">
              <a:spcBef>
                <a:spcPts val="70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6600" lvl="1" indent="-101600" algn="l" rtl="0">
              <a:spcBef>
                <a:spcPts val="60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330200" lvl="0" indent="-114300" algn="l" rtl="0">
              <a:spcBef>
                <a:spcPts val="70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6600" lvl="1" indent="-101600" algn="l" rtl="0">
              <a:spcBef>
                <a:spcPts val="60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343636" y="820841"/>
            <a:ext cx="9393299" cy="2262899"/>
          </a:xfrm>
          <a:prstGeom prst="rect">
            <a:avLst/>
          </a:prstGeom>
        </p:spPr>
        <p:txBody>
          <a:bodyPr lIns="100800" tIns="100800" rIns="100800" bIns="100800" anchor="b" anchorCtr="0"/>
          <a:lstStyle>
            <a:lvl1pPr lvl="0" algn="ctr" rtl="0">
              <a:spcBef>
                <a:spcPts val="0"/>
              </a:spcBef>
              <a:buSzPct val="100000"/>
              <a:defRPr sz="5700"/>
            </a:lvl1pPr>
            <a:lvl2pPr lvl="1" algn="ctr" rtl="0">
              <a:spcBef>
                <a:spcPts val="0"/>
              </a:spcBef>
              <a:buSzPct val="100000"/>
              <a:defRPr sz="5700"/>
            </a:lvl2pPr>
            <a:lvl3pPr lvl="2" algn="ctr" rtl="0">
              <a:spcBef>
                <a:spcPts val="0"/>
              </a:spcBef>
              <a:buSzPct val="100000"/>
              <a:defRPr sz="5700"/>
            </a:lvl3pPr>
            <a:lvl4pPr lvl="3" algn="ctr" rtl="0">
              <a:spcBef>
                <a:spcPts val="0"/>
              </a:spcBef>
              <a:buSzPct val="100000"/>
              <a:defRPr sz="5700"/>
            </a:lvl4pPr>
            <a:lvl5pPr lvl="4" algn="ctr" rtl="0">
              <a:spcBef>
                <a:spcPts val="0"/>
              </a:spcBef>
              <a:buSzPct val="100000"/>
              <a:defRPr sz="5700"/>
            </a:lvl5pPr>
            <a:lvl6pPr lvl="5" algn="ctr" rtl="0">
              <a:spcBef>
                <a:spcPts val="0"/>
              </a:spcBef>
              <a:buSzPct val="100000"/>
              <a:defRPr sz="5700"/>
            </a:lvl6pPr>
            <a:lvl7pPr lvl="6" algn="ctr" rtl="0">
              <a:spcBef>
                <a:spcPts val="0"/>
              </a:spcBef>
              <a:buSzPct val="100000"/>
              <a:defRPr sz="5700"/>
            </a:lvl7pPr>
            <a:lvl8pPr lvl="7" algn="ctr" rtl="0">
              <a:spcBef>
                <a:spcPts val="0"/>
              </a:spcBef>
              <a:buSzPct val="100000"/>
              <a:defRPr sz="5700"/>
            </a:lvl8pPr>
            <a:lvl9pPr lvl="8" algn="ctr" rtl="0">
              <a:spcBef>
                <a:spcPts val="0"/>
              </a:spcBef>
              <a:buSzPct val="100000"/>
              <a:defRPr sz="57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343627" y="3124425"/>
            <a:ext cx="9393299" cy="873899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1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43627" y="2371162"/>
            <a:ext cx="9393299" cy="927900"/>
          </a:xfrm>
          <a:prstGeom prst="rect">
            <a:avLst/>
          </a:prstGeom>
        </p:spPr>
        <p:txBody>
          <a:bodyPr lIns="100800" tIns="100800" rIns="100800" bIns="100800" anchor="ctr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43627" y="490609"/>
            <a:ext cx="9393299" cy="631500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43627" y="1270523"/>
            <a:ext cx="9393299" cy="3766199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43627" y="490609"/>
            <a:ext cx="9393299" cy="631500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43627" y="1270523"/>
            <a:ext cx="4409700" cy="3766199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rtl="0">
              <a:spcBef>
                <a:spcPts val="0"/>
              </a:spcBef>
              <a:buSzPct val="100000"/>
              <a:defRPr sz="15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5327385" y="1270523"/>
            <a:ext cx="4409700" cy="3766199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rtl="0">
              <a:spcBef>
                <a:spcPts val="0"/>
              </a:spcBef>
              <a:buSzPct val="100000"/>
              <a:defRPr sz="15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43627" y="490609"/>
            <a:ext cx="9393299" cy="631500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43627" y="612510"/>
            <a:ext cx="3095700" cy="833100"/>
          </a:xfrm>
          <a:prstGeom prst="rect">
            <a:avLst/>
          </a:prstGeom>
        </p:spPr>
        <p:txBody>
          <a:bodyPr lIns="100800" tIns="100800" rIns="100800" bIns="100800" anchor="b" anchorCtr="0"/>
          <a:lstStyle>
            <a:lvl1pPr lvl="0" rtl="0">
              <a:spcBef>
                <a:spcPts val="0"/>
              </a:spcBef>
              <a:buSzPct val="100000"/>
              <a:defRPr sz="2600"/>
            </a:lvl1pPr>
            <a:lvl2pPr lvl="1" rtl="0">
              <a:spcBef>
                <a:spcPts val="0"/>
              </a:spcBef>
              <a:buSzPct val="100000"/>
              <a:defRPr sz="2600"/>
            </a:lvl2pPr>
            <a:lvl3pPr lvl="2" rtl="0">
              <a:spcBef>
                <a:spcPts val="0"/>
              </a:spcBef>
              <a:buSzPct val="100000"/>
              <a:defRPr sz="2600"/>
            </a:lvl3pPr>
            <a:lvl4pPr lvl="3" rtl="0">
              <a:spcBef>
                <a:spcPts val="0"/>
              </a:spcBef>
              <a:buSzPct val="100000"/>
              <a:defRPr sz="2600"/>
            </a:lvl4pPr>
            <a:lvl5pPr lvl="4" rtl="0">
              <a:spcBef>
                <a:spcPts val="0"/>
              </a:spcBef>
              <a:buSzPct val="100000"/>
              <a:defRPr sz="2600"/>
            </a:lvl5pPr>
            <a:lvl6pPr lvl="5" rtl="0">
              <a:spcBef>
                <a:spcPts val="0"/>
              </a:spcBef>
              <a:buSzPct val="100000"/>
              <a:defRPr sz="2600"/>
            </a:lvl6pPr>
            <a:lvl7pPr lvl="6" rtl="0">
              <a:spcBef>
                <a:spcPts val="0"/>
              </a:spcBef>
              <a:buSzPct val="100000"/>
              <a:defRPr sz="2600"/>
            </a:lvl7pPr>
            <a:lvl8pPr lvl="7" rtl="0">
              <a:spcBef>
                <a:spcPts val="0"/>
              </a:spcBef>
              <a:buSzPct val="100000"/>
              <a:defRPr sz="2600"/>
            </a:lvl8pPr>
            <a:lvl9pPr lvl="8" rtl="0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43627" y="1531937"/>
            <a:ext cx="3095700" cy="3505200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540466" y="496258"/>
            <a:ext cx="7019999" cy="4509899"/>
          </a:xfrm>
          <a:prstGeom prst="rect">
            <a:avLst/>
          </a:prstGeom>
        </p:spPr>
        <p:txBody>
          <a:bodyPr lIns="100800" tIns="100800" rIns="100800" bIns="100800" anchor="ctr" anchorCtr="0"/>
          <a:lstStyle>
            <a:lvl1pPr lvl="0" rtl="0">
              <a:spcBef>
                <a:spcPts val="0"/>
              </a:spcBef>
              <a:buSzPct val="100000"/>
              <a:defRPr sz="5300"/>
            </a:lvl1pPr>
            <a:lvl2pPr lvl="1" rtl="0">
              <a:spcBef>
                <a:spcPts val="0"/>
              </a:spcBef>
              <a:buSzPct val="100000"/>
              <a:defRPr sz="5300"/>
            </a:lvl2pPr>
            <a:lvl3pPr lvl="2" rtl="0">
              <a:spcBef>
                <a:spcPts val="0"/>
              </a:spcBef>
              <a:buSzPct val="100000"/>
              <a:defRPr sz="5300"/>
            </a:lvl3pPr>
            <a:lvl4pPr lvl="3" rtl="0">
              <a:spcBef>
                <a:spcPts val="0"/>
              </a:spcBef>
              <a:buSzPct val="100000"/>
              <a:defRPr sz="5300"/>
            </a:lvl4pPr>
            <a:lvl5pPr lvl="4" rtl="0">
              <a:spcBef>
                <a:spcPts val="0"/>
              </a:spcBef>
              <a:buSzPct val="100000"/>
              <a:defRPr sz="5300"/>
            </a:lvl5pPr>
            <a:lvl6pPr lvl="5" rtl="0">
              <a:spcBef>
                <a:spcPts val="0"/>
              </a:spcBef>
              <a:buSzPct val="100000"/>
              <a:defRPr sz="5300"/>
            </a:lvl6pPr>
            <a:lvl7pPr lvl="6" rtl="0">
              <a:spcBef>
                <a:spcPts val="0"/>
              </a:spcBef>
              <a:buSzPct val="100000"/>
              <a:defRPr sz="5300"/>
            </a:lvl7pPr>
            <a:lvl8pPr lvl="7" rtl="0">
              <a:spcBef>
                <a:spcPts val="0"/>
              </a:spcBef>
              <a:buSzPct val="100000"/>
              <a:defRPr sz="5300"/>
            </a:lvl8pPr>
            <a:lvl9pPr lvl="8" rtl="0">
              <a:spcBef>
                <a:spcPts val="0"/>
              </a:spcBef>
              <a:buSzPct val="100000"/>
              <a:defRPr sz="5300"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04031" y="225734"/>
            <a:ext cx="9072202" cy="946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04031" y="1326682"/>
            <a:ext cx="9072202" cy="32884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5040312" y="-137"/>
            <a:ext cx="5040299" cy="567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00800" tIns="100800" rIns="100800" bIns="100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92695" y="1359489"/>
            <a:ext cx="4459500" cy="1634100"/>
          </a:xfrm>
          <a:prstGeom prst="rect">
            <a:avLst/>
          </a:prstGeom>
        </p:spPr>
        <p:txBody>
          <a:bodyPr lIns="100800" tIns="100800" rIns="100800" bIns="100800" anchor="b" anchorCtr="0"/>
          <a:lstStyle>
            <a:lvl1pPr lvl="0" algn="ctr" rtl="0">
              <a:spcBef>
                <a:spcPts val="0"/>
              </a:spcBef>
              <a:buSzPct val="100000"/>
              <a:defRPr sz="4600"/>
            </a:lvl1pPr>
            <a:lvl2pPr lvl="1" algn="ctr" rtl="0">
              <a:spcBef>
                <a:spcPts val="0"/>
              </a:spcBef>
              <a:buSzPct val="100000"/>
              <a:defRPr sz="4600"/>
            </a:lvl2pPr>
            <a:lvl3pPr lvl="2" algn="ctr" rtl="0">
              <a:spcBef>
                <a:spcPts val="0"/>
              </a:spcBef>
              <a:buSzPct val="100000"/>
              <a:defRPr sz="4600"/>
            </a:lvl3pPr>
            <a:lvl4pPr lvl="3" algn="ctr" rtl="0">
              <a:spcBef>
                <a:spcPts val="0"/>
              </a:spcBef>
              <a:buSzPct val="100000"/>
              <a:defRPr sz="4600"/>
            </a:lvl4pPr>
            <a:lvl5pPr lvl="4" algn="ctr" rtl="0">
              <a:spcBef>
                <a:spcPts val="0"/>
              </a:spcBef>
              <a:buSzPct val="100000"/>
              <a:defRPr sz="4600"/>
            </a:lvl5pPr>
            <a:lvl6pPr lvl="5" algn="ctr" rtl="0">
              <a:spcBef>
                <a:spcPts val="0"/>
              </a:spcBef>
              <a:buSzPct val="100000"/>
              <a:defRPr sz="4600"/>
            </a:lvl6pPr>
            <a:lvl7pPr lvl="6" algn="ctr" rtl="0">
              <a:spcBef>
                <a:spcPts val="0"/>
              </a:spcBef>
              <a:buSzPct val="100000"/>
              <a:defRPr sz="4600"/>
            </a:lvl7pPr>
            <a:lvl8pPr lvl="7" algn="ctr" rtl="0">
              <a:spcBef>
                <a:spcPts val="0"/>
              </a:spcBef>
              <a:buSzPct val="100000"/>
              <a:defRPr sz="4600"/>
            </a:lvl8pPr>
            <a:lvl9pPr lvl="8" algn="ctr" rtl="0">
              <a:spcBef>
                <a:spcPts val="0"/>
              </a:spcBef>
              <a:buSzPct val="100000"/>
              <a:defRPr sz="46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292695" y="3090194"/>
            <a:ext cx="4459500" cy="1361700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3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5445455" y="798242"/>
            <a:ext cx="4229999" cy="4073700"/>
          </a:xfrm>
          <a:prstGeom prst="rect">
            <a:avLst/>
          </a:prstGeom>
        </p:spPr>
        <p:txBody>
          <a:bodyPr lIns="100800" tIns="100800" rIns="100800" bIns="100800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43627" y="4663913"/>
            <a:ext cx="6613200" cy="667199"/>
          </a:xfrm>
          <a:prstGeom prst="rect">
            <a:avLst/>
          </a:prstGeom>
        </p:spPr>
        <p:txBody>
          <a:bodyPr lIns="100800" tIns="100800" rIns="100800" bIns="100800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43627" y="1219425"/>
            <a:ext cx="9393299" cy="2164499"/>
          </a:xfrm>
          <a:prstGeom prst="rect">
            <a:avLst/>
          </a:prstGeom>
        </p:spPr>
        <p:txBody>
          <a:bodyPr lIns="100800" tIns="100800" rIns="100800" bIns="100800" anchor="b" anchorCtr="0"/>
          <a:lstStyle>
            <a:lvl1pPr lvl="0" algn="ctr" rtl="0">
              <a:spcBef>
                <a:spcPts val="0"/>
              </a:spcBef>
              <a:buSzPct val="100000"/>
              <a:defRPr sz="13200"/>
            </a:lvl1pPr>
            <a:lvl2pPr lvl="1" algn="ctr" rtl="0">
              <a:spcBef>
                <a:spcPts val="0"/>
              </a:spcBef>
              <a:buSzPct val="100000"/>
              <a:defRPr sz="13200"/>
            </a:lvl2pPr>
            <a:lvl3pPr lvl="2" algn="ctr" rtl="0">
              <a:spcBef>
                <a:spcPts val="0"/>
              </a:spcBef>
              <a:buSzPct val="100000"/>
              <a:defRPr sz="13200"/>
            </a:lvl3pPr>
            <a:lvl4pPr lvl="3" algn="ctr" rtl="0">
              <a:spcBef>
                <a:spcPts val="0"/>
              </a:spcBef>
              <a:buSzPct val="100000"/>
              <a:defRPr sz="13200"/>
            </a:lvl4pPr>
            <a:lvl5pPr lvl="4" algn="ctr" rtl="0">
              <a:spcBef>
                <a:spcPts val="0"/>
              </a:spcBef>
              <a:buSzPct val="100000"/>
              <a:defRPr sz="13200"/>
            </a:lvl5pPr>
            <a:lvl6pPr lvl="5" algn="ctr" rtl="0">
              <a:spcBef>
                <a:spcPts val="0"/>
              </a:spcBef>
              <a:buSzPct val="100000"/>
              <a:defRPr sz="13200"/>
            </a:lvl6pPr>
            <a:lvl7pPr lvl="6" algn="ctr" rtl="0">
              <a:spcBef>
                <a:spcPts val="0"/>
              </a:spcBef>
              <a:buSzPct val="100000"/>
              <a:defRPr sz="13200"/>
            </a:lvl7pPr>
            <a:lvl8pPr lvl="7" algn="ctr" rtl="0">
              <a:spcBef>
                <a:spcPts val="0"/>
              </a:spcBef>
              <a:buSzPct val="100000"/>
              <a:defRPr sz="13200"/>
            </a:lvl8pPr>
            <a:lvl9pPr lvl="8" algn="ctr" rtl="0">
              <a:spcBef>
                <a:spcPts val="0"/>
              </a:spcBef>
              <a:buSzPct val="100000"/>
              <a:defRPr sz="132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43627" y="3475108"/>
            <a:ext cx="9393299" cy="1433999"/>
          </a:xfrm>
          <a:prstGeom prst="rect">
            <a:avLst/>
          </a:prstGeom>
        </p:spPr>
        <p:txBody>
          <a:bodyPr lIns="100800" tIns="100800" rIns="100800" bIns="100800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</p:spPr>
        <p:txBody>
          <a:bodyPr lIns="100800" tIns="100800" rIns="100800" bIns="1008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504031" y="225734"/>
            <a:ext cx="9072202" cy="946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04031" y="225734"/>
            <a:ext cx="9072202" cy="946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04031" y="225734"/>
            <a:ext cx="9072202" cy="946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4031" y="225734"/>
            <a:ext cx="9072202" cy="946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4031" y="1326682"/>
            <a:ext cx="9072202" cy="32884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04031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197" cy="390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25" cy="390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04030" y="225734"/>
            <a:ext cx="9072300" cy="9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31818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SzPct val="100000"/>
              <a:defRPr sz="1400"/>
            </a:lvl2pPr>
            <a:lvl3pPr marL="0" marR="0" lvl="2" indent="0" algn="l" rtl="0">
              <a:spcBef>
                <a:spcPts val="0"/>
              </a:spcBef>
              <a:buSzPct val="100000"/>
              <a:defRPr sz="1400"/>
            </a:lvl3pPr>
            <a:lvl4pPr marL="0" marR="0" lvl="3" indent="0" algn="l" rtl="0">
              <a:spcBef>
                <a:spcPts val="0"/>
              </a:spcBef>
              <a:buSzPct val="100000"/>
              <a:defRPr sz="1400"/>
            </a:lvl4pPr>
            <a:lvl5pPr marL="0" marR="0" lvl="4" indent="0" algn="l" rtl="0">
              <a:spcBef>
                <a:spcPts val="0"/>
              </a:spcBef>
              <a:buSzPct val="100000"/>
              <a:defRPr sz="1400"/>
            </a:lvl5pPr>
            <a:lvl6pPr marL="0" marR="0" lvl="5" indent="0" algn="l" rtl="0">
              <a:spcBef>
                <a:spcPts val="0"/>
              </a:spcBef>
              <a:buSzPct val="100000"/>
              <a:defRPr sz="1400"/>
            </a:lvl6pPr>
            <a:lvl7pPr marL="0" marR="0" lvl="6" indent="0" algn="l" rtl="0">
              <a:spcBef>
                <a:spcPts val="0"/>
              </a:spcBef>
              <a:buSzPct val="100000"/>
              <a:defRPr sz="1400"/>
            </a:lvl7pPr>
            <a:lvl8pPr marL="0" marR="0" lvl="7" indent="0" algn="l" rtl="0">
              <a:spcBef>
                <a:spcPts val="0"/>
              </a:spcBef>
              <a:buSzPct val="100000"/>
              <a:defRPr sz="1400"/>
            </a:lvl8pPr>
            <a:lvl9pPr marL="0" marR="0" lvl="8" indent="0" algn="l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04030" y="1326682"/>
            <a:ext cx="9072300" cy="32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330200" marR="0" lvl="0" indent="-114300" algn="l" rtl="0">
              <a:spcBef>
                <a:spcPts val="700"/>
              </a:spcBef>
              <a:buClr>
                <a:schemeClr val="dk1"/>
              </a:buClr>
              <a:buSzPct val="4375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6600" marR="0" lvl="1" indent="-101600" algn="l" rtl="0">
              <a:spcBef>
                <a:spcPts val="600"/>
              </a:spcBef>
              <a:buClr>
                <a:schemeClr val="dk1"/>
              </a:buClr>
              <a:buSzPct val="5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00"/>
              </a:spcBef>
              <a:buClr>
                <a:schemeClr val="dk1"/>
              </a:buClr>
              <a:buSzPct val="58333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7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04030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47573" y="5165600"/>
            <a:ext cx="31952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227807" y="5165600"/>
            <a:ext cx="2348400" cy="3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43627" y="490609"/>
            <a:ext cx="9393299" cy="63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43627" y="1270523"/>
            <a:ext cx="9393299" cy="3766199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20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1500"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1500"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1500"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1500"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1500"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1500"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1500"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chemeClr val="dk2"/>
              </a:buClr>
              <a:buSzPct val="100000"/>
              <a:defRPr sz="1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9340296" y="5140871"/>
            <a:ext cx="604800" cy="4338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</a:rPr>
              <a:t>‹nº›</a:t>
            </a:fld>
            <a:endParaRPr lang="en-US" sz="11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5" Type="http://schemas.openxmlformats.org/officeDocument/2006/relationships/hyperlink" Target="http://www.planalto.gov.br/ccivil_03/Constituicao/Emendas/Emc/emc19.ht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 descr="Capa-_Apresentação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0080624" cy="567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82675" y="242625"/>
            <a:ext cx="58767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instrumento de fortalecimento da cidadania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82675" y="1012300"/>
            <a:ext cx="57243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Cidadania é o exercício dos direitos e deveres civis, políticos e sociais estabelecidos na Constituição de um país.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9375" y="1906975"/>
            <a:ext cx="2630400" cy="19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482675" y="242625"/>
            <a:ext cx="58767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instrumento de participação social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82675" y="1317100"/>
            <a:ext cx="57243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Participação social é um conceito que simboliza a influência dos indivíduos na organização de uma sociedade.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A participação social é essencial para a construção de um processo de mudança em prol de todos os grupos que compõe a vida em sociedade.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Exemplo de instrumento de participação social em Pernambuco: Todos por Pernambuco.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6625" y="2235375"/>
            <a:ext cx="2487675" cy="186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482675" y="242625"/>
            <a:ext cx="58767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instrumento de controle social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482675" y="1469500"/>
            <a:ext cx="67110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Controle Social é a integração da sociedade com a administração publica, com a finalidade de solucionar problemas e as deficiências sociais com mais eficiência.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A Ouvidoria é o instrumento por meio do qual a sociedade pode formalizar o exercício deste controle, dando conhecimento à gestão de atos a fatos a serem corrigidos.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O controle social é importante instrumento de subsídio ao controle interno.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5">
            <a:alphaModFix/>
          </a:blip>
          <a:srcRect b="13096"/>
          <a:stretch/>
        </p:blipFill>
        <p:spPr>
          <a:xfrm>
            <a:off x="7168275" y="2111025"/>
            <a:ext cx="2615325" cy="17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482675" y="242625"/>
            <a:ext cx="64452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macrofunção de controle interno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482675" y="1164700"/>
            <a:ext cx="59613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 i="1">
                <a:solidFill>
                  <a:srgbClr val="434343"/>
                </a:solidFill>
              </a:rPr>
              <a:t>“Ouvidoria é a função de controle interno que tem por finalidade fomentar o controle social e a participação popular por meio do recebimento, registro e tratamento de denúncias e manifestações do cidadão sobre os serviços prestados à sociedade e a adequada aplicação de recursos públicos, visando a melhoria da sua qualidade, eficiência, resolubilidade, tempestividade e equidade”</a:t>
            </a:r>
            <a:r>
              <a:rPr lang="en-US" sz="1800">
                <a:solidFill>
                  <a:srgbClr val="434343"/>
                </a:solidFill>
              </a:rPr>
              <a:t>. CONACI, 2009.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9375" y="1787425"/>
            <a:ext cx="26162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482675" y="242625"/>
            <a:ext cx="64452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macrofunção de controle interno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82675" y="1164700"/>
            <a:ext cx="61911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Na Ouvidoria-Geral do Estado, a partir das denúncias registradas, é monitorada a formalização de atos de correição para a devida apuração e é subsidiada a área de auditoria governamental.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Informação da Ouvidoria é insumo para definição dos órgãos e entidades que serão objeto de trabalhos dos órgãos de controle.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0450" y="1760350"/>
            <a:ext cx="2071250" cy="25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482675" y="242625"/>
            <a:ext cx="64452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instrumento de melhoria dos serviços, políticas e da gestão pública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82675" y="1393300"/>
            <a:ext cx="61911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As informações de Ouvidoria, uma vez consolidadas e analisadas, servem de subsídio para análise da satisfação dos usuários em relação à prestação de serviços públicos, para avaliação da efetividade de políticas públicas e para a adequação dos processos de monitoramento e acompanhamento da gestão publica.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3027" y="2205699"/>
            <a:ext cx="2183897" cy="218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x="482675" y="242625"/>
            <a:ext cx="64452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instrumento de melhoria dos serviços, políticas e da gestão pública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482675" y="1393300"/>
            <a:ext cx="61911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Projeto de Lei Nº 6.953-B de 2002 do Senado Federal, dispõe sobre participação, proteção e defesa dos direitos do usuário dos serviços públicos da administração pública. 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4524" y="2401199"/>
            <a:ext cx="1822025" cy="18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482675" y="242625"/>
            <a:ext cx="64452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subsídio ao planejamento estratégico e operacional das instituições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482675" y="1393300"/>
            <a:ext cx="61911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Informações advindas da Ouvidoria apresentam-se como rico insumo para definição da visão das instituições, bem como a definição dos projetos a serem realizados na busca desta visão. </a:t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5700" y="1986450"/>
            <a:ext cx="2555825" cy="25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482675" y="242625"/>
            <a:ext cx="64452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 como subsídio à atividade de análise de riscos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482675" y="1393300"/>
            <a:ext cx="53208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A partir da análise da reincidência de manifestações podem ser construídas informações de risco que fundamentarão a definição de ações mitigadoras ou corretivas pela instituição e subsidiará a construção de matrizes de risco. 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9775" y="2076175"/>
            <a:ext cx="3425149" cy="18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482675" y="242625"/>
            <a:ext cx="74727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Indicadores em Ouvidoria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b="1">
                <a:solidFill>
                  <a:srgbClr val="073763"/>
                </a:solidFill>
              </a:rPr>
              <a:t>A experiência da Ouvidoria-Geral de PE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482675" y="2463650"/>
            <a:ext cx="4747200" cy="924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Cumprimento de Prazos de Resposta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Qualidade da Resposta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Índice de Transparência do Setor Público (ITESP). 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0874" y="1656375"/>
            <a:ext cx="2563124" cy="256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482675" y="242625"/>
            <a:ext cx="66303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A Ouvidoria-Geral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82675" y="888237"/>
            <a:ext cx="8902800" cy="421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11111"/>
              <a:buChar char="●"/>
            </a:pPr>
            <a:r>
              <a:rPr lang="en-US" sz="1800">
                <a:solidFill>
                  <a:srgbClr val="434343"/>
                </a:solidFill>
              </a:rPr>
              <a:t>A Ouvidoria-Geral foi criada pelo Decreto Estadual nº 32.476/2008, com a competência de receber manifestações e coordenar a Rede de Ouvidorias, visando contribuir para o fortalecimento da cidadania e a melhoria da qualidade dos serviços prestados.</a:t>
            </a:r>
            <a:br>
              <a:rPr lang="en-US" sz="1800">
                <a:solidFill>
                  <a:srgbClr val="434343"/>
                </a:solidFill>
              </a:rPr>
            </a:br>
            <a:endParaRPr lang="en-US" sz="1800">
              <a:solidFill>
                <a:srgbClr val="434343"/>
              </a:solidFill>
            </a:endParaRP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11111"/>
              <a:buChar char="●"/>
            </a:pPr>
            <a:r>
              <a:rPr lang="en-US" sz="1800">
                <a:solidFill>
                  <a:srgbClr val="434343"/>
                </a:solidFill>
              </a:rPr>
              <a:t>No Modelo Integrado de Gestão do Estado de Pernambuco, integra o Sistema de Controle Social e o Sistema de Controle Interno.</a:t>
            </a:r>
            <a:br>
              <a:rPr lang="en-US" sz="1800">
                <a:solidFill>
                  <a:srgbClr val="434343"/>
                </a:solidFill>
              </a:rPr>
            </a:br>
            <a:endParaRPr lang="en-US" sz="1800">
              <a:solidFill>
                <a:srgbClr val="434343"/>
              </a:solidFill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Vinculada à Secretaria da Controladoria-Geral do Estado (SCGE).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482675" y="1244450"/>
            <a:ext cx="5828400" cy="42393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Ouvidores certificados pela Associação Brasileira de Ouvidores (ABO);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Capacitados para serem disseminadores das ferramentas de transparência e controle social do Estado, como o Portal da Transparência, Página da LAI, Diário Oficial e Painel de Licitações;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E estimulados à produção científica por meio da publicação da Revista Científica da Rede de Ouvidores do Estado de Pernambuco. 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482675" y="242625"/>
            <a:ext cx="74727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Capacitação em Ouvidoria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b="1">
                <a:solidFill>
                  <a:srgbClr val="073763"/>
                </a:solidFill>
              </a:rPr>
              <a:t>A experiência da Ouvidoria-Geral de PE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3400" y="1971987"/>
            <a:ext cx="2859675" cy="21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482675" y="1244450"/>
            <a:ext cx="5828400" cy="42393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Fortalecimento das Ouvidorias por meio da apresentação de seus resultados.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Ampliação das unidades de Ouvidoria com a criação de Ouvidorias Municipais, formando uma Rede Estadual de Ouvidorias com todos os poderes e esferas.   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482675" y="242625"/>
            <a:ext cx="74727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Desafios</a:t>
            </a:r>
          </a:p>
        </p:txBody>
      </p:sp>
      <p:pic>
        <p:nvPicPr>
          <p:cNvPr id="403" name="Shape 4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9150" y="1663687"/>
            <a:ext cx="2761350" cy="27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482675" y="1244450"/>
            <a:ext cx="8524500" cy="42393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“Quando houver desacertos nas relações, faça do diálogo uma ponte para transpor os descaminhos.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Entenda que ceder não é fraquejar; e que agredir não é fortalecer-se.“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(Inácio Dantas)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 descr="Secretaria da Controladoria Geral do Estado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060" y="482203"/>
            <a:ext cx="5792442" cy="146419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821000" y="1946400"/>
            <a:ext cx="8438700" cy="3255900"/>
          </a:xfrm>
          <a:prstGeom prst="rect">
            <a:avLst/>
          </a:prstGeom>
          <a:noFill/>
          <a:ln>
            <a:noFill/>
          </a:ln>
        </p:spPr>
        <p:txBody>
          <a:bodyPr lIns="99225" tIns="49600" rIns="99225" bIns="49600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>
                <a:solidFill>
                  <a:srgbClr val="434343"/>
                </a:solidFill>
                <a:highlight>
                  <a:srgbClr val="FFFFFF"/>
                </a:highlight>
              </a:rPr>
              <a:t>Obrigada!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434343"/>
                </a:solidFill>
                <a:highlight>
                  <a:srgbClr val="FFFFFF"/>
                </a:highlight>
              </a:rPr>
              <a:t>Maria Elisa Marcelino de Andrade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434343"/>
                </a:solidFill>
                <a:highlight>
                  <a:srgbClr val="FFFFFF"/>
                </a:highlight>
              </a:rPr>
              <a:t>Diretora de Ouvidoria e Controle Social</a:t>
            </a:r>
            <a:br>
              <a:rPr lang="en-US" sz="1800" b="1">
                <a:solidFill>
                  <a:srgbClr val="434343"/>
                </a:solidFill>
                <a:highlight>
                  <a:srgbClr val="FFFFFF"/>
                </a:highlight>
              </a:rPr>
            </a:br>
            <a:r>
              <a:rPr lang="en-US" sz="1800" i="1">
                <a:solidFill>
                  <a:srgbClr val="434343"/>
                </a:solidFill>
                <a:highlight>
                  <a:srgbClr val="FFFFFF"/>
                </a:highlight>
              </a:rPr>
              <a:t>elisa.andrade@cge.pe.gov.br</a:t>
            </a: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" y="5417342"/>
            <a:ext cx="10080599" cy="25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482675" y="242625"/>
            <a:ext cx="6630300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 A Rede de Ouvidorias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8625" y="1206037"/>
            <a:ext cx="5629275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297475" y="1391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59 unidades;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</a:endParaRP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185 servidores;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highlight>
                <a:srgbClr val="FFFF00"/>
              </a:highlight>
            </a:endParaRPr>
          </a:p>
          <a:p>
            <a:pPr marL="457200" lvl="0" indent="-342900" rtl="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665 mil manifestações desde a criação e      59 mil em 2016.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482675" y="242625"/>
            <a:ext cx="6021899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O que é Ouvidoria?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82675" y="1012300"/>
            <a:ext cx="57243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 O conceito de Ouvidoria surgiu na Suécia, em 1809, quando o parlamento elegeu uma pessoa, o Ombudsman, para atuar como defensor dos interesses do povo, servindo como ponte entre o Governo e a população. 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650" y="1987149"/>
            <a:ext cx="2433899" cy="191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482675" y="242625"/>
            <a:ext cx="6021899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O que é Ouvidoria?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82675" y="1012300"/>
            <a:ext cx="57243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É um componente organizacional voltado para ser um interlocutor entre os cidadãos e a instituição, por meio da recepção das suas manifestações sob a forma de reclamações, denúncias, sugestões, solicitações, informações ou elogios. A Ouvidoria é a instituição que representa os legítimos interesses dos cidadãos no ambiente em que atua, na busca de soluções definitivas.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3250" y="1823325"/>
            <a:ext cx="2765395" cy="20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482675" y="242625"/>
            <a:ext cx="6021899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O que é Ouvidoria? 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82675" y="1012300"/>
            <a:ext cx="57243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A ouvidoria é um importante agente de melhorias para os processos de trabalho da instituição. 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É a representação da voz do cidadão e direciona ações de melhorias, orienta o planejamento, conduz a uma melhor aplicação de recursos públicos e indica desvios no alcance da estratégica. 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4571" y="2142862"/>
            <a:ext cx="3034402" cy="168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482675" y="242625"/>
            <a:ext cx="6021899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O que é Ouvidoria? 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82675" y="1012300"/>
            <a:ext cx="57243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</a:rPr>
              <a:t>“Considera-se ouvidoria pública federal a instância de controle e participação social responsável pelo tratamento das reclamações, solicitações, denúncias, sugestões e elogios relativos às políticas e aos serviços públicos, prestados sob qualquer forma ou regime, com vistas ao aprimoramento da gestão pública.” IN nº 001/2014 da Ouvidoria-Geral da União (OGU)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6975" y="1635025"/>
            <a:ext cx="37846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482675" y="242625"/>
            <a:ext cx="6021899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Porque existe Ouvidoria? 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482675" y="1012300"/>
            <a:ext cx="61065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Char char="●"/>
            </a:pPr>
            <a:r>
              <a:rPr lang="en-US" sz="1800">
                <a:solidFill>
                  <a:srgbClr val="434343"/>
                </a:solidFill>
                <a:highlight>
                  <a:srgbClr val="FFFFFF"/>
                </a:highlight>
              </a:rPr>
              <a:t>A existência do instrumento de Ouvidoria fundamenta-se, essencialmente, no Estado democrático de direito, que designa qualquer Estado que se aplica a garantir o respeito das liberdades civis, ou seja, o respeito pelos direitos humanos e pelas garantias fundamentais, através do estabelecimento de uma proteção jurídica. Em um estado de direito, as próprias autoridades políticas estão sujeitas ao respeito das regras de direito. 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6825" y="1828175"/>
            <a:ext cx="2168950" cy="21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3035" y="6"/>
            <a:ext cx="29676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4104255" y="3672228"/>
            <a:ext cx="180600" cy="427200"/>
          </a:xfrm>
          <a:prstGeom prst="rect">
            <a:avLst/>
          </a:prstGeom>
          <a:noFill/>
          <a:ln>
            <a:noFill/>
          </a:ln>
        </p:spPr>
        <p:txBody>
          <a:bodyPr lIns="90025" tIns="45000" rIns="90025" bIns="450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40725"/>
            <a:ext cx="10080600" cy="2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482675" y="242625"/>
            <a:ext cx="6021899" cy="691500"/>
          </a:xfrm>
          <a:prstGeom prst="rect">
            <a:avLst/>
          </a:prstGeom>
          <a:noFill/>
          <a:ln>
            <a:noFill/>
          </a:ln>
        </p:spPr>
        <p:txBody>
          <a:bodyPr lIns="100800" tIns="100800" rIns="100800" bIns="10080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073763"/>
                </a:solidFill>
              </a:rPr>
              <a:t>Porque existe Ouvidoria?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73763"/>
                </a:solidFill>
              </a:rPr>
              <a:t> 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482675" y="1012300"/>
            <a:ext cx="6630300" cy="423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>
                <a:solidFill>
                  <a:schemeClr val="dk1"/>
                </a:solidFill>
              </a:rPr>
              <a:t>“Art. 37. A administração pública direta e indireta de qualquer dos Poderes da União, dos Estados, do Distrito Federal e dos Municípios obedecerá aos princípios de legalidade, impessoalidade, moralidade, publicidade e eficiência e, também, ao seguinte: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>
                <a:solidFill>
                  <a:schemeClr val="dk1"/>
                </a:solidFill>
              </a:rPr>
              <a:t>§ 3º A lei disciplinará as formas de participação do usuário na administração pública direta e indireta, regulando especialmente: 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>
                <a:solidFill>
                  <a:schemeClr val="dk1"/>
                </a:solidFill>
              </a:rPr>
              <a:t>I - as reclamações relativas à prestação dos serviços públicos em geral, asseguradas a manutenção de serviços de atendimento ao usuário e a avaliação periódica, externa e interna, da qualidade dos serviços; 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>
                <a:solidFill>
                  <a:schemeClr val="dk1"/>
                </a:solidFill>
              </a:rPr>
              <a:t>II - o acesso dos usuários a registros administrativos e a informações sobre atos de governo, observado o disposto no art. 5º, X e XXXIII;</a:t>
            </a:r>
            <a:r>
              <a:rPr lang="en-US" i="1">
                <a:solidFill>
                  <a:schemeClr val="dk1"/>
                </a:solidFill>
                <a:hlinkClick r:id="rId5"/>
              </a:rPr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>
                <a:solidFill>
                  <a:schemeClr val="dk1"/>
                </a:solidFill>
              </a:rPr>
              <a:t>III - a disciplina da representação contra o exercício negligente ou abusivo de cargo, emprego ou função na administração pública”. </a:t>
            </a:r>
            <a:r>
              <a:rPr lang="en-US">
                <a:solidFill>
                  <a:schemeClr val="dk1"/>
                </a:solidFill>
              </a:rPr>
              <a:t>Constituição Federal, 1988.</a:t>
            </a:r>
            <a:r>
              <a:rPr lang="en-US">
                <a:solidFill>
                  <a:schemeClr val="dk1"/>
                </a:solidFill>
                <a:hlinkClick r:id="rId5"/>
              </a:rPr>
              <a:t> 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3150" y="1968325"/>
            <a:ext cx="2603150" cy="17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1208</Words>
  <Application>Microsoft Office PowerPoint</Application>
  <PresentationFormat>Personalizar</PresentationFormat>
  <Paragraphs>78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Elisa Marcelino de Andrade</dc:creator>
  <cp:lastModifiedBy>Maria Elisa Marcelino de Andrade</cp:lastModifiedBy>
  <cp:revision>1</cp:revision>
  <dcterms:modified xsi:type="dcterms:W3CDTF">2016-08-21T20:26:21Z</dcterms:modified>
</cp:coreProperties>
</file>